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5" r:id="rId4"/>
    <p:sldId id="278" r:id="rId5"/>
    <p:sldId id="280" r:id="rId6"/>
    <p:sldId id="258" r:id="rId7"/>
    <p:sldId id="263" r:id="rId8"/>
    <p:sldId id="275" r:id="rId9"/>
    <p:sldId id="292" r:id="rId10"/>
    <p:sldId id="262" r:id="rId11"/>
    <p:sldId id="273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59A3"/>
    <a:srgbClr val="47484D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6"/>
    <p:restoredTop sz="83060"/>
  </p:normalViewPr>
  <p:slideViewPr>
    <p:cSldViewPr snapToGrid="0" snapToObjects="1" showGuides="1">
      <p:cViewPr varScale="1">
        <p:scale>
          <a:sx n="72" d="100"/>
          <a:sy n="72" d="100"/>
        </p:scale>
        <p:origin x="1488" y="200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асилий Финько" userId="2edfd2ad7ca9cf8d" providerId="LiveId" clId="{0A7D081A-8DDA-EB41-A71E-CBC8A3D8268A}"/>
    <pc:docChg chg="modSld sldOrd">
      <pc:chgData name="Василий Финько" userId="2edfd2ad7ca9cf8d" providerId="LiveId" clId="{0A7D081A-8DDA-EB41-A71E-CBC8A3D8268A}" dt="2018-11-28T12:52:07.788" v="314" actId="20577"/>
      <pc:docMkLst>
        <pc:docMk/>
      </pc:docMkLst>
      <pc:sldChg chg="modSp ord">
        <pc:chgData name="Василий Финько" userId="2edfd2ad7ca9cf8d" providerId="LiveId" clId="{0A7D081A-8DDA-EB41-A71E-CBC8A3D8268A}" dt="2018-11-28T12:45:29.040" v="21" actId="1076"/>
        <pc:sldMkLst>
          <pc:docMk/>
          <pc:sldMk cId="2179557525" sldId="262"/>
        </pc:sldMkLst>
        <pc:spChg chg="mod">
          <ac:chgData name="Василий Финько" userId="2edfd2ad7ca9cf8d" providerId="LiveId" clId="{0A7D081A-8DDA-EB41-A71E-CBC8A3D8268A}" dt="2018-11-28T12:45:21.444" v="20" actId="20577"/>
          <ac:spMkLst>
            <pc:docMk/>
            <pc:sldMk cId="2179557525" sldId="262"/>
            <ac:spMk id="2" creationId="{63872637-6C05-D844-83F7-324B57038BBC}"/>
          </ac:spMkLst>
        </pc:spChg>
      </pc:sldChg>
      <pc:sldChg chg="modSp">
        <pc:chgData name="Василий Финько" userId="2edfd2ad7ca9cf8d" providerId="LiveId" clId="{0A7D081A-8DDA-EB41-A71E-CBC8A3D8268A}" dt="2018-11-28T12:52:07.788" v="314" actId="20577"/>
        <pc:sldMkLst>
          <pc:docMk/>
          <pc:sldMk cId="4063819029" sldId="265"/>
        </pc:sldMkLst>
        <pc:spChg chg="mod">
          <ac:chgData name="Василий Финько" userId="2edfd2ad7ca9cf8d" providerId="LiveId" clId="{0A7D081A-8DDA-EB41-A71E-CBC8A3D8268A}" dt="2018-11-28T12:50:35.039" v="219" actId="20577"/>
          <ac:spMkLst>
            <pc:docMk/>
            <pc:sldMk cId="4063819029" sldId="265"/>
            <ac:spMk id="4" creationId="{415E18B3-8E4A-E746-8C5F-1A9475BD0814}"/>
          </ac:spMkLst>
        </pc:spChg>
        <pc:spChg chg="mod">
          <ac:chgData name="Василий Финько" userId="2edfd2ad7ca9cf8d" providerId="LiveId" clId="{0A7D081A-8DDA-EB41-A71E-CBC8A3D8268A}" dt="2018-11-28T12:52:07.788" v="314" actId="20577"/>
          <ac:spMkLst>
            <pc:docMk/>
            <pc:sldMk cId="4063819029" sldId="265"/>
            <ac:spMk id="5" creationId="{2DCD7D09-065F-5745-9477-132C7659E760}"/>
          </ac:spMkLst>
        </pc:spChg>
      </pc:sldChg>
    </pc:docChg>
  </pc:docChgLst>
  <pc:docChgLst>
    <pc:chgData name="Василий Финько" userId="2edfd2ad7ca9cf8d" providerId="LiveId" clId="{CFAE92F9-C0A4-7942-9382-B2CE529543E9}"/>
    <pc:docChg chg="undo custSel addSld delSld modSld sldOrd">
      <pc:chgData name="Василий Финько" userId="2edfd2ad7ca9cf8d" providerId="LiveId" clId="{CFAE92F9-C0A4-7942-9382-B2CE529543E9}" dt="2018-12-06T17:32:08.479" v="10564" actId="20577"/>
      <pc:docMkLst>
        <pc:docMk/>
      </pc:docMkLst>
      <pc:sldChg chg="modSp">
        <pc:chgData name="Василий Финько" userId="2edfd2ad7ca9cf8d" providerId="LiveId" clId="{CFAE92F9-C0A4-7942-9382-B2CE529543E9}" dt="2018-12-06T17:12:07.597" v="9239" actId="20577"/>
        <pc:sldMkLst>
          <pc:docMk/>
          <pc:sldMk cId="3647809908" sldId="256"/>
        </pc:sldMkLst>
        <pc:spChg chg="mod">
          <ac:chgData name="Василий Финько" userId="2edfd2ad7ca9cf8d" providerId="LiveId" clId="{CFAE92F9-C0A4-7942-9382-B2CE529543E9}" dt="2018-12-06T17:11:53.611" v="9233" actId="113"/>
          <ac:spMkLst>
            <pc:docMk/>
            <pc:sldMk cId="3647809908" sldId="256"/>
            <ac:spMk id="2" creationId="{63872637-6C05-D844-83F7-324B57038BBC}"/>
          </ac:spMkLst>
        </pc:spChg>
        <pc:spChg chg="mod">
          <ac:chgData name="Василий Финько" userId="2edfd2ad7ca9cf8d" providerId="LiveId" clId="{CFAE92F9-C0A4-7942-9382-B2CE529543E9}" dt="2018-12-06T17:12:07.597" v="9239" actId="20577"/>
          <ac:spMkLst>
            <pc:docMk/>
            <pc:sldMk cId="3647809908" sldId="256"/>
            <ac:spMk id="3" creationId="{EDDC9B8B-9A14-5142-8C2A-3A6F37DCD2FE}"/>
          </ac:spMkLst>
        </pc:spChg>
      </pc:sldChg>
      <pc:sldChg chg="addSp delSp modSp mod ord">
        <pc:chgData name="Василий Финько" userId="2edfd2ad7ca9cf8d" providerId="LiveId" clId="{CFAE92F9-C0A4-7942-9382-B2CE529543E9}" dt="2018-12-06T14:45:12.675" v="5687" actId="20577"/>
        <pc:sldMkLst>
          <pc:docMk/>
          <pc:sldMk cId="1399778270" sldId="257"/>
        </pc:sldMkLst>
        <pc:spChg chg="mod">
          <ac:chgData name="Василий Финько" userId="2edfd2ad7ca9cf8d" providerId="LiveId" clId="{CFAE92F9-C0A4-7942-9382-B2CE529543E9}" dt="2018-12-05T18:20:25.836" v="1636" actId="20577"/>
          <ac:spMkLst>
            <pc:docMk/>
            <pc:sldMk cId="1399778270" sldId="257"/>
            <ac:spMk id="4" creationId="{415E18B3-8E4A-E746-8C5F-1A9475BD0814}"/>
          </ac:spMkLst>
        </pc:spChg>
        <pc:spChg chg="mod">
          <ac:chgData name="Василий Финько" userId="2edfd2ad7ca9cf8d" providerId="LiveId" clId="{CFAE92F9-C0A4-7942-9382-B2CE529543E9}" dt="2018-12-06T14:45:12.675" v="5687" actId="20577"/>
          <ac:spMkLst>
            <pc:docMk/>
            <pc:sldMk cId="1399778270" sldId="257"/>
            <ac:spMk id="5" creationId="{2DCD7D09-065F-5745-9477-132C7659E760}"/>
          </ac:spMkLst>
        </pc:spChg>
        <pc:graphicFrameChg chg="add del mod">
          <ac:chgData name="Василий Финько" userId="2edfd2ad7ca9cf8d" providerId="LiveId" clId="{CFAE92F9-C0A4-7942-9382-B2CE529543E9}" dt="2018-12-06T08:40:28.679" v="2590" actId="478"/>
          <ac:graphicFrameMkLst>
            <pc:docMk/>
            <pc:sldMk cId="1399778270" sldId="257"/>
            <ac:graphicFrameMk id="6" creationId="{AA46627E-A72A-C546-AB2C-5CFCE4CD70FF}"/>
          </ac:graphicFrameMkLst>
        </pc:graphicFrameChg>
        <pc:graphicFrameChg chg="add mod">
          <ac:chgData name="Василий Финько" userId="2edfd2ad7ca9cf8d" providerId="LiveId" clId="{CFAE92F9-C0A4-7942-9382-B2CE529543E9}" dt="2018-12-06T08:41:07.088" v="2599" actId="14100"/>
          <ac:graphicFrameMkLst>
            <pc:docMk/>
            <pc:sldMk cId="1399778270" sldId="257"/>
            <ac:graphicFrameMk id="7" creationId="{AA46627E-A72A-C546-AB2C-5CFCE4CD70FF}"/>
          </ac:graphicFrameMkLst>
        </pc:graphicFrameChg>
      </pc:sldChg>
      <pc:sldChg chg="addSp delSp modSp ord">
        <pc:chgData name="Василий Финько" userId="2edfd2ad7ca9cf8d" providerId="LiveId" clId="{CFAE92F9-C0A4-7942-9382-B2CE529543E9}" dt="2018-12-06T15:01:34.013" v="6337" actId="113"/>
        <pc:sldMkLst>
          <pc:docMk/>
          <pc:sldMk cId="776544862" sldId="258"/>
        </pc:sldMkLst>
        <pc:spChg chg="add del mod">
          <ac:chgData name="Василий Финько" userId="2edfd2ad7ca9cf8d" providerId="LiveId" clId="{CFAE92F9-C0A4-7942-9382-B2CE529543E9}" dt="2018-12-06T14:57:43.280" v="6212" actId="11529"/>
          <ac:spMkLst>
            <pc:docMk/>
            <pc:sldMk cId="776544862" sldId="258"/>
            <ac:spMk id="2" creationId="{395D0D03-C0FD-CB47-872C-2EF731D87A05}"/>
          </ac:spMkLst>
        </pc:spChg>
        <pc:spChg chg="add mod">
          <ac:chgData name="Василий Финько" userId="2edfd2ad7ca9cf8d" providerId="LiveId" clId="{CFAE92F9-C0A4-7942-9382-B2CE529543E9}" dt="2018-12-06T14:59:18.432" v="6248" actId="207"/>
          <ac:spMkLst>
            <pc:docMk/>
            <pc:sldMk cId="776544862" sldId="258"/>
            <ac:spMk id="3" creationId="{82FE7F61-923B-5A4A-B636-B34573E81D72}"/>
          </ac:spMkLst>
        </pc:spChg>
        <pc:spChg chg="add mod">
          <ac:chgData name="Василий Финько" userId="2edfd2ad7ca9cf8d" providerId="LiveId" clId="{CFAE92F9-C0A4-7942-9382-B2CE529543E9}" dt="2018-12-06T15:01:34.013" v="6337" actId="113"/>
          <ac:spMkLst>
            <pc:docMk/>
            <pc:sldMk cId="776544862" sldId="258"/>
            <ac:spMk id="4" creationId="{15674E8D-49AD-AA45-B36F-C465C3D23A82}"/>
          </ac:spMkLst>
        </pc:spChg>
        <pc:spChg chg="mod">
          <ac:chgData name="Василий Финько" userId="2edfd2ad7ca9cf8d" providerId="LiveId" clId="{CFAE92F9-C0A4-7942-9382-B2CE529543E9}" dt="2018-12-06T08:37:42.516" v="2569" actId="20577"/>
          <ac:spMkLst>
            <pc:docMk/>
            <pc:sldMk cId="776544862" sldId="258"/>
            <ac:spMk id="5" creationId="{415E18B3-8E4A-E746-8C5F-1A9475BD0814}"/>
          </ac:spMkLst>
        </pc:spChg>
        <pc:spChg chg="del">
          <ac:chgData name="Василий Финько" userId="2edfd2ad7ca9cf8d" providerId="LiveId" clId="{CFAE92F9-C0A4-7942-9382-B2CE529543E9}" dt="2018-12-06T08:37:29.590" v="2566" actId="478"/>
          <ac:spMkLst>
            <pc:docMk/>
            <pc:sldMk cId="776544862" sldId="258"/>
            <ac:spMk id="6" creationId="{2DCD7D09-065F-5745-9477-132C7659E760}"/>
          </ac:spMkLst>
        </pc:spChg>
        <pc:spChg chg="add mod">
          <ac:chgData name="Василий Финько" userId="2edfd2ad7ca9cf8d" providerId="LiveId" clId="{CFAE92F9-C0A4-7942-9382-B2CE529543E9}" dt="2018-12-06T14:58:09.397" v="6236" actId="1076"/>
          <ac:spMkLst>
            <pc:docMk/>
            <pc:sldMk cId="776544862" sldId="258"/>
            <ac:spMk id="9" creationId="{C7B33CF7-2190-C545-A962-050DF031C5B7}"/>
          </ac:spMkLst>
        </pc:spChg>
        <pc:spChg chg="add mod">
          <ac:chgData name="Василий Финько" userId="2edfd2ad7ca9cf8d" providerId="LiveId" clId="{CFAE92F9-C0A4-7942-9382-B2CE529543E9}" dt="2018-12-06T14:58:22.836" v="6242" actId="1076"/>
          <ac:spMkLst>
            <pc:docMk/>
            <pc:sldMk cId="776544862" sldId="258"/>
            <ac:spMk id="10" creationId="{100C09C0-8460-F849-966C-DB6079E29EDA}"/>
          </ac:spMkLst>
        </pc:spChg>
        <pc:graphicFrameChg chg="add mod">
          <ac:chgData name="Василий Финько" userId="2edfd2ad7ca9cf8d" providerId="LiveId" clId="{CFAE92F9-C0A4-7942-9382-B2CE529543E9}" dt="2018-12-06T14:57:58.985" v="6232" actId="1036"/>
          <ac:graphicFrameMkLst>
            <pc:docMk/>
            <pc:sldMk cId="776544862" sldId="258"/>
            <ac:graphicFrameMk id="7" creationId="{207C7E90-C260-4441-9EA1-81EAB55C0D4E}"/>
          </ac:graphicFrameMkLst>
        </pc:graphicFrameChg>
        <pc:graphicFrameChg chg="add mod">
          <ac:chgData name="Василий Финько" userId="2edfd2ad7ca9cf8d" providerId="LiveId" clId="{CFAE92F9-C0A4-7942-9382-B2CE529543E9}" dt="2018-12-06T14:57:58.985" v="6232" actId="1036"/>
          <ac:graphicFrameMkLst>
            <pc:docMk/>
            <pc:sldMk cId="776544862" sldId="258"/>
            <ac:graphicFrameMk id="8" creationId="{C6AA0885-B111-FD44-B8B6-F2F0B0821297}"/>
          </ac:graphicFrameMkLst>
        </pc:graphicFrameChg>
      </pc:sldChg>
      <pc:sldChg chg="modSp">
        <pc:chgData name="Василий Финько" userId="2edfd2ad7ca9cf8d" providerId="LiveId" clId="{CFAE92F9-C0A4-7942-9382-B2CE529543E9}" dt="2018-12-06T17:10:58.013" v="9156" actId="27636"/>
        <pc:sldMkLst>
          <pc:docMk/>
          <pc:sldMk cId="2179557525" sldId="262"/>
        </pc:sldMkLst>
        <pc:spChg chg="mod">
          <ac:chgData name="Василий Финько" userId="2edfd2ad7ca9cf8d" providerId="LiveId" clId="{CFAE92F9-C0A4-7942-9382-B2CE529543E9}" dt="2018-12-06T17:10:58.013" v="9156" actId="27636"/>
          <ac:spMkLst>
            <pc:docMk/>
            <pc:sldMk cId="2179557525" sldId="262"/>
            <ac:spMk id="2" creationId="{63872637-6C05-D844-83F7-324B57038BBC}"/>
          </ac:spMkLst>
        </pc:spChg>
      </pc:sldChg>
      <pc:sldChg chg="modSp ord">
        <pc:chgData name="Василий Финько" userId="2edfd2ad7ca9cf8d" providerId="LiveId" clId="{CFAE92F9-C0A4-7942-9382-B2CE529543E9}" dt="2018-12-06T08:48:52.957" v="2964" actId="1076"/>
        <pc:sldMkLst>
          <pc:docMk/>
          <pc:sldMk cId="2110284082" sldId="263"/>
        </pc:sldMkLst>
        <pc:spChg chg="mod">
          <ac:chgData name="Василий Финько" userId="2edfd2ad7ca9cf8d" providerId="LiveId" clId="{CFAE92F9-C0A4-7942-9382-B2CE529543E9}" dt="2018-12-06T08:48:52.957" v="2964" actId="1076"/>
          <ac:spMkLst>
            <pc:docMk/>
            <pc:sldMk cId="2110284082" sldId="263"/>
            <ac:spMk id="2" creationId="{63872637-6C05-D844-83F7-324B57038BBC}"/>
          </ac:spMkLst>
        </pc:spChg>
        <pc:spChg chg="mod">
          <ac:chgData name="Василий Финько" userId="2edfd2ad7ca9cf8d" providerId="LiveId" clId="{CFAE92F9-C0A4-7942-9382-B2CE529543E9}" dt="2018-12-06T08:48:37.338" v="2959" actId="207"/>
          <ac:spMkLst>
            <pc:docMk/>
            <pc:sldMk cId="2110284082" sldId="263"/>
            <ac:spMk id="3" creationId="{EDDC9B8B-9A14-5142-8C2A-3A6F37DCD2FE}"/>
          </ac:spMkLst>
        </pc:spChg>
      </pc:sldChg>
      <pc:sldChg chg="addSp delSp modSp">
        <pc:chgData name="Василий Финько" userId="2edfd2ad7ca9cf8d" providerId="LiveId" clId="{CFAE92F9-C0A4-7942-9382-B2CE529543E9}" dt="2018-12-06T16:50:37.756" v="8615" actId="20577"/>
        <pc:sldMkLst>
          <pc:docMk/>
          <pc:sldMk cId="4063819029" sldId="265"/>
        </pc:sldMkLst>
        <pc:spChg chg="add del mod">
          <ac:chgData name="Василий Финько" userId="2edfd2ad7ca9cf8d" providerId="LiveId" clId="{CFAE92F9-C0A4-7942-9382-B2CE529543E9}" dt="2018-12-06T14:43:48.232" v="5634" actId="478"/>
          <ac:spMkLst>
            <pc:docMk/>
            <pc:sldMk cId="4063819029" sldId="265"/>
            <ac:spMk id="3" creationId="{3EF8DFC9-2D22-A44E-911B-DB2AEC864921}"/>
          </ac:spMkLst>
        </pc:spChg>
        <pc:spChg chg="del">
          <ac:chgData name="Василий Финько" userId="2edfd2ad7ca9cf8d" providerId="LiveId" clId="{CFAE92F9-C0A4-7942-9382-B2CE529543E9}" dt="2018-12-06T14:43:46.398" v="5633" actId="478"/>
          <ac:spMkLst>
            <pc:docMk/>
            <pc:sldMk cId="4063819029" sldId="265"/>
            <ac:spMk id="4" creationId="{415E18B3-8E4A-E746-8C5F-1A9475BD0814}"/>
          </ac:spMkLst>
        </pc:spChg>
        <pc:spChg chg="mod">
          <ac:chgData name="Василий Финько" userId="2edfd2ad7ca9cf8d" providerId="LiveId" clId="{CFAE92F9-C0A4-7942-9382-B2CE529543E9}" dt="2018-12-06T16:50:37.756" v="8615" actId="20577"/>
          <ac:spMkLst>
            <pc:docMk/>
            <pc:sldMk cId="4063819029" sldId="265"/>
            <ac:spMk id="5" creationId="{2DCD7D09-065F-5745-9477-132C7659E760}"/>
          </ac:spMkLst>
        </pc:spChg>
        <pc:spChg chg="add mod">
          <ac:chgData name="Василий Финько" userId="2edfd2ad7ca9cf8d" providerId="LiveId" clId="{CFAE92F9-C0A4-7942-9382-B2CE529543E9}" dt="2018-12-06T14:43:56.912" v="5649" actId="20577"/>
          <ac:spMkLst>
            <pc:docMk/>
            <pc:sldMk cId="4063819029" sldId="265"/>
            <ac:spMk id="6" creationId="{1806A7BE-3B97-8A43-B365-19E2E1BCC44E}"/>
          </ac:spMkLst>
        </pc:spChg>
      </pc:sldChg>
      <pc:sldChg chg="addSp delSp modSp add del mod">
        <pc:chgData name="Василий Финько" userId="2edfd2ad7ca9cf8d" providerId="LiveId" clId="{CFAE92F9-C0A4-7942-9382-B2CE529543E9}" dt="2018-12-06T08:37:59.750" v="2571" actId="2696"/>
        <pc:sldMkLst>
          <pc:docMk/>
          <pc:sldMk cId="169080257" sldId="266"/>
        </pc:sldMkLst>
        <pc:spChg chg="add mod">
          <ac:chgData name="Василий Финько" userId="2edfd2ad7ca9cf8d" providerId="LiveId" clId="{CFAE92F9-C0A4-7942-9382-B2CE529543E9}" dt="2018-12-05T14:48:36.291" v="84" actId="113"/>
          <ac:spMkLst>
            <pc:docMk/>
            <pc:sldMk cId="169080257" sldId="266"/>
            <ac:spMk id="2" creationId="{603894B3-3DC6-654F-AEAA-601D43EF805A}"/>
          </ac:spMkLst>
        </pc:spChg>
        <pc:spChg chg="add del mod">
          <ac:chgData name="Василий Финько" userId="2edfd2ad7ca9cf8d" providerId="LiveId" clId="{CFAE92F9-C0A4-7942-9382-B2CE529543E9}" dt="2018-12-06T08:36:53.624" v="2561" actId="113"/>
          <ac:spMkLst>
            <pc:docMk/>
            <pc:sldMk cId="169080257" sldId="266"/>
            <ac:spMk id="5" creationId="{415E18B3-8E4A-E746-8C5F-1A9475BD0814}"/>
          </ac:spMkLst>
        </pc:spChg>
        <pc:spChg chg="add del mod">
          <ac:chgData name="Василий Финько" userId="2edfd2ad7ca9cf8d" providerId="LiveId" clId="{CFAE92F9-C0A4-7942-9382-B2CE529543E9}" dt="2018-12-06T08:36:02.669" v="2555" actId="313"/>
          <ac:spMkLst>
            <pc:docMk/>
            <pc:sldMk cId="169080257" sldId="266"/>
            <ac:spMk id="6" creationId="{2DCD7D09-065F-5745-9477-132C7659E760}"/>
          </ac:spMkLst>
        </pc:spChg>
        <pc:spChg chg="add mod">
          <ac:chgData name="Василий Финько" userId="2edfd2ad7ca9cf8d" providerId="LiveId" clId="{CFAE92F9-C0A4-7942-9382-B2CE529543E9}" dt="2018-12-05T14:48:50.342" v="89" actId="20577"/>
          <ac:spMkLst>
            <pc:docMk/>
            <pc:sldMk cId="169080257" sldId="266"/>
            <ac:spMk id="10" creationId="{563D9FA9-F1EF-294B-986F-5A80ACE9B816}"/>
          </ac:spMkLst>
        </pc:spChg>
        <pc:spChg chg="add del mod">
          <ac:chgData name="Василий Финько" userId="2edfd2ad7ca9cf8d" providerId="LiveId" clId="{CFAE92F9-C0A4-7942-9382-B2CE529543E9}" dt="2018-12-06T08:32:07.914" v="2319" actId="478"/>
          <ac:spMkLst>
            <pc:docMk/>
            <pc:sldMk cId="169080257" sldId="266"/>
            <ac:spMk id="11" creationId="{776E2B67-93B0-6D40-AF51-92277DC6A521}"/>
          </ac:spMkLst>
        </pc:spChg>
        <pc:graphicFrameChg chg="add mod">
          <ac:chgData name="Василий Финько" userId="2edfd2ad7ca9cf8d" providerId="LiveId" clId="{CFAE92F9-C0A4-7942-9382-B2CE529543E9}" dt="2018-12-05T14:35:45.009" v="46"/>
          <ac:graphicFrameMkLst>
            <pc:docMk/>
            <pc:sldMk cId="169080257" sldId="266"/>
            <ac:graphicFrameMk id="4" creationId="{524FDCCC-FBD1-1447-A00A-496C39FDD461}"/>
          </ac:graphicFrameMkLst>
        </pc:graphicFrameChg>
        <pc:graphicFrameChg chg="add del mod">
          <ac:chgData name="Василий Финько" userId="2edfd2ad7ca9cf8d" providerId="LiveId" clId="{CFAE92F9-C0A4-7942-9382-B2CE529543E9}" dt="2018-12-05T14:36:07.767" v="52" actId="478"/>
          <ac:graphicFrameMkLst>
            <pc:docMk/>
            <pc:sldMk cId="169080257" sldId="266"/>
            <ac:graphicFrameMk id="7" creationId="{524FDCCC-FBD1-1447-A00A-496C39FDD461}"/>
          </ac:graphicFrameMkLst>
        </pc:graphicFrameChg>
        <pc:graphicFrameChg chg="add mod">
          <ac:chgData name="Василий Финько" userId="2edfd2ad7ca9cf8d" providerId="LiveId" clId="{CFAE92F9-C0A4-7942-9382-B2CE529543E9}" dt="2018-12-05T14:47:57.968" v="65" actId="1076"/>
          <ac:graphicFrameMkLst>
            <pc:docMk/>
            <pc:sldMk cId="169080257" sldId="266"/>
            <ac:graphicFrameMk id="8" creationId="{524FDCCC-FBD1-1447-A00A-496C39FDD461}"/>
          </ac:graphicFrameMkLst>
        </pc:graphicFrameChg>
        <pc:graphicFrameChg chg="add mod">
          <ac:chgData name="Василий Финько" userId="2edfd2ad7ca9cf8d" providerId="LiveId" clId="{CFAE92F9-C0A4-7942-9382-B2CE529543E9}" dt="2018-12-05T14:48:05.118" v="66" actId="1076"/>
          <ac:graphicFrameMkLst>
            <pc:docMk/>
            <pc:sldMk cId="169080257" sldId="266"/>
            <ac:graphicFrameMk id="9" creationId="{8F4D54E7-8631-D94F-B0EC-832BB30502FD}"/>
          </ac:graphicFrameMkLst>
        </pc:graphicFrameChg>
      </pc:sldChg>
      <pc:sldChg chg="add del setBg">
        <pc:chgData name="Василий Финько" userId="2edfd2ad7ca9cf8d" providerId="LiveId" clId="{CFAE92F9-C0A4-7942-9382-B2CE529543E9}" dt="2018-12-05T14:32:26.911" v="36"/>
        <pc:sldMkLst>
          <pc:docMk/>
          <pc:sldMk cId="4108967409" sldId="266"/>
        </pc:sldMkLst>
      </pc:sldChg>
      <pc:sldChg chg="add del setBg">
        <pc:chgData name="Василий Финько" userId="2edfd2ad7ca9cf8d" providerId="LiveId" clId="{CFAE92F9-C0A4-7942-9382-B2CE529543E9}" dt="2018-12-05T16:47:00.820" v="91"/>
        <pc:sldMkLst>
          <pc:docMk/>
          <pc:sldMk cId="2471753855" sldId="267"/>
        </pc:sldMkLst>
      </pc:sldChg>
      <pc:sldChg chg="addSp modSp add mod ord">
        <pc:chgData name="Василий Финько" userId="2edfd2ad7ca9cf8d" providerId="LiveId" clId="{CFAE92F9-C0A4-7942-9382-B2CE529543E9}" dt="2018-12-06T14:44:00.896" v="5650"/>
        <pc:sldMkLst>
          <pc:docMk/>
          <pc:sldMk cId="2829043311" sldId="267"/>
        </pc:sldMkLst>
        <pc:spChg chg="add mod">
          <ac:chgData name="Василий Финько" userId="2edfd2ad7ca9cf8d" providerId="LiveId" clId="{CFAE92F9-C0A4-7942-9382-B2CE529543E9}" dt="2018-12-05T17:06:22.840" v="714" actId="1076"/>
          <ac:spMkLst>
            <pc:docMk/>
            <pc:sldMk cId="2829043311" sldId="267"/>
            <ac:spMk id="2" creationId="{2D59DEAF-C8B6-EE48-A9C3-A8C8F261FEDE}"/>
          </ac:spMkLst>
        </pc:spChg>
        <pc:spChg chg="mod">
          <ac:chgData name="Василий Финько" userId="2edfd2ad7ca9cf8d" providerId="LiveId" clId="{CFAE92F9-C0A4-7942-9382-B2CE529543E9}" dt="2018-12-05T16:50:13.334" v="126" actId="20577"/>
          <ac:spMkLst>
            <pc:docMk/>
            <pc:sldMk cId="2829043311" sldId="267"/>
            <ac:spMk id="5" creationId="{415E18B3-8E4A-E746-8C5F-1A9475BD0814}"/>
          </ac:spMkLst>
        </pc:spChg>
        <pc:spChg chg="mod">
          <ac:chgData name="Василий Финько" userId="2edfd2ad7ca9cf8d" providerId="LiveId" clId="{CFAE92F9-C0A4-7942-9382-B2CE529543E9}" dt="2018-12-05T18:22:38.916" v="1695" actId="1035"/>
          <ac:spMkLst>
            <pc:docMk/>
            <pc:sldMk cId="2829043311" sldId="267"/>
            <ac:spMk id="6" creationId="{2DCD7D09-065F-5745-9477-132C7659E760}"/>
          </ac:spMkLst>
        </pc:spChg>
        <pc:spChg chg="add mod">
          <ac:chgData name="Василий Финько" userId="2edfd2ad7ca9cf8d" providerId="LiveId" clId="{CFAE92F9-C0A4-7942-9382-B2CE529543E9}" dt="2018-12-05T18:22:22.781" v="1689" actId="108"/>
          <ac:spMkLst>
            <pc:docMk/>
            <pc:sldMk cId="2829043311" sldId="267"/>
            <ac:spMk id="7" creationId="{980216E5-08EF-5F45-B269-7DB0D93E7EB1}"/>
          </ac:spMkLst>
        </pc:spChg>
        <pc:graphicFrameChg chg="add mod">
          <ac:chgData name="Василий Финько" userId="2edfd2ad7ca9cf8d" providerId="LiveId" clId="{CFAE92F9-C0A4-7942-9382-B2CE529543E9}" dt="2018-12-05T17:05:09.791" v="684" actId="113"/>
          <ac:graphicFrameMkLst>
            <pc:docMk/>
            <pc:sldMk cId="2829043311" sldId="267"/>
            <ac:graphicFrameMk id="4" creationId="{01E37896-8C82-AA4C-84ED-562ECFE71375}"/>
          </ac:graphicFrameMkLst>
        </pc:graphicFrameChg>
      </pc:sldChg>
      <pc:sldChg chg="addSp modSp add mod">
        <pc:chgData name="Василий Финько" userId="2edfd2ad7ca9cf8d" providerId="LiveId" clId="{CFAE92F9-C0A4-7942-9382-B2CE529543E9}" dt="2018-12-06T08:53:16.169" v="3301" actId="27636"/>
        <pc:sldMkLst>
          <pc:docMk/>
          <pc:sldMk cId="4120564124" sldId="268"/>
        </pc:sldMkLst>
        <pc:spChg chg="add mod">
          <ac:chgData name="Василий Финько" userId="2edfd2ad7ca9cf8d" providerId="LiveId" clId="{CFAE92F9-C0A4-7942-9382-B2CE529543E9}" dt="2018-12-05T17:40:46.518" v="994" actId="1076"/>
          <ac:spMkLst>
            <pc:docMk/>
            <pc:sldMk cId="4120564124" sldId="268"/>
            <ac:spMk id="2" creationId="{0644F55D-B611-8443-A797-A47063B9BF9C}"/>
          </ac:spMkLst>
        </pc:spChg>
        <pc:spChg chg="mod">
          <ac:chgData name="Василий Финько" userId="2edfd2ad7ca9cf8d" providerId="LiveId" clId="{CFAE92F9-C0A4-7942-9382-B2CE529543E9}" dt="2018-12-05T17:59:48.407" v="1071" actId="14100"/>
          <ac:spMkLst>
            <pc:docMk/>
            <pc:sldMk cId="4120564124" sldId="268"/>
            <ac:spMk id="5" creationId="{415E18B3-8E4A-E746-8C5F-1A9475BD0814}"/>
          </ac:spMkLst>
        </pc:spChg>
        <pc:spChg chg="mod">
          <ac:chgData name="Василий Финько" userId="2edfd2ad7ca9cf8d" providerId="LiveId" clId="{CFAE92F9-C0A4-7942-9382-B2CE529543E9}" dt="2018-12-06T08:53:16.169" v="3301" actId="27636"/>
          <ac:spMkLst>
            <pc:docMk/>
            <pc:sldMk cId="4120564124" sldId="268"/>
            <ac:spMk id="6" creationId="{2DCD7D09-065F-5745-9477-132C7659E760}"/>
          </ac:spMkLst>
        </pc:spChg>
        <pc:spChg chg="add mod">
          <ac:chgData name="Василий Финько" userId="2edfd2ad7ca9cf8d" providerId="LiveId" clId="{CFAE92F9-C0A4-7942-9382-B2CE529543E9}" dt="2018-12-05T17:39:22.723" v="959" actId="1076"/>
          <ac:spMkLst>
            <pc:docMk/>
            <pc:sldMk cId="4120564124" sldId="268"/>
            <ac:spMk id="8" creationId="{630F5C74-72CE-2B4E-98A2-A98171426A4B}"/>
          </ac:spMkLst>
        </pc:spChg>
        <pc:spChg chg="add mod">
          <ac:chgData name="Василий Финько" userId="2edfd2ad7ca9cf8d" providerId="LiveId" clId="{CFAE92F9-C0A4-7942-9382-B2CE529543E9}" dt="2018-12-05T17:40:53.625" v="996" actId="1076"/>
          <ac:spMkLst>
            <pc:docMk/>
            <pc:sldMk cId="4120564124" sldId="268"/>
            <ac:spMk id="9" creationId="{EE4C103C-508B-8F49-96B1-7455F9FA7560}"/>
          </ac:spMkLst>
        </pc:spChg>
        <pc:spChg chg="add mod">
          <ac:chgData name="Василий Финько" userId="2edfd2ad7ca9cf8d" providerId="LiveId" clId="{CFAE92F9-C0A4-7942-9382-B2CE529543E9}" dt="2018-12-05T17:41:04.711" v="1000" actId="1036"/>
          <ac:spMkLst>
            <pc:docMk/>
            <pc:sldMk cId="4120564124" sldId="268"/>
            <ac:spMk id="10" creationId="{1B5EDC0D-E02E-9E4E-8452-1383BD179095}"/>
          </ac:spMkLst>
        </pc:spChg>
        <pc:spChg chg="add mod">
          <ac:chgData name="Василий Финько" userId="2edfd2ad7ca9cf8d" providerId="LiveId" clId="{CFAE92F9-C0A4-7942-9382-B2CE529543E9}" dt="2018-12-05T18:09:51.202" v="1215" actId="692"/>
          <ac:spMkLst>
            <pc:docMk/>
            <pc:sldMk cId="4120564124" sldId="268"/>
            <ac:spMk id="11" creationId="{EEAFA45D-69F6-FE46-81E0-66D166C9BD9A}"/>
          </ac:spMkLst>
        </pc:spChg>
        <pc:spChg chg="add mod">
          <ac:chgData name="Василий Финько" userId="2edfd2ad7ca9cf8d" providerId="LiveId" clId="{CFAE92F9-C0A4-7942-9382-B2CE529543E9}" dt="2018-12-05T17:41:35.380" v="1011" actId="1037"/>
          <ac:spMkLst>
            <pc:docMk/>
            <pc:sldMk cId="4120564124" sldId="268"/>
            <ac:spMk id="12" creationId="{BD2DC86B-1449-BC4A-8329-8C4B3E8D104F}"/>
          </ac:spMkLst>
        </pc:spChg>
        <pc:spChg chg="add mod">
          <ac:chgData name="Василий Финько" userId="2edfd2ad7ca9cf8d" providerId="LiveId" clId="{CFAE92F9-C0A4-7942-9382-B2CE529543E9}" dt="2018-12-05T17:41:59.815" v="1013" actId="1076"/>
          <ac:spMkLst>
            <pc:docMk/>
            <pc:sldMk cId="4120564124" sldId="268"/>
            <ac:spMk id="13" creationId="{855663CD-8526-3B4D-A010-E4153F6F2CD6}"/>
          </ac:spMkLst>
        </pc:spChg>
        <pc:spChg chg="add mod">
          <ac:chgData name="Василий Финько" userId="2edfd2ad7ca9cf8d" providerId="LiveId" clId="{CFAE92F9-C0A4-7942-9382-B2CE529543E9}" dt="2018-12-05T18:07:44.979" v="1146" actId="1076"/>
          <ac:spMkLst>
            <pc:docMk/>
            <pc:sldMk cId="4120564124" sldId="268"/>
            <ac:spMk id="14" creationId="{ADE2956F-ECED-144A-8BDB-E16A54950FA4}"/>
          </ac:spMkLst>
        </pc:spChg>
        <pc:graphicFrameChg chg="add mod">
          <ac:chgData name="Василий Финько" userId="2edfd2ad7ca9cf8d" providerId="LiveId" clId="{CFAE92F9-C0A4-7942-9382-B2CE529543E9}" dt="2018-12-05T17:35:29.703" v="857" actId="403"/>
          <ac:graphicFrameMkLst>
            <pc:docMk/>
            <pc:sldMk cId="4120564124" sldId="268"/>
            <ac:graphicFrameMk id="4" creationId="{C10E0824-2F43-9840-AB5D-D38FDB4697B2}"/>
          </ac:graphicFrameMkLst>
        </pc:graphicFrameChg>
        <pc:graphicFrameChg chg="add mod">
          <ac:chgData name="Василий Финько" userId="2edfd2ad7ca9cf8d" providerId="LiveId" clId="{CFAE92F9-C0A4-7942-9382-B2CE529543E9}" dt="2018-12-05T17:39:37.177" v="964"/>
          <ac:graphicFrameMkLst>
            <pc:docMk/>
            <pc:sldMk cId="4120564124" sldId="268"/>
            <ac:graphicFrameMk id="7" creationId="{1F32032E-5E91-584A-973C-470611176434}"/>
          </ac:graphicFrameMkLst>
        </pc:graphicFrameChg>
      </pc:sldChg>
      <pc:sldChg chg="addSp delSp modSp add mod">
        <pc:chgData name="Василий Финько" userId="2edfd2ad7ca9cf8d" providerId="LiveId" clId="{CFAE92F9-C0A4-7942-9382-B2CE529543E9}" dt="2018-12-06T09:26:27.421" v="4378" actId="20577"/>
        <pc:sldMkLst>
          <pc:docMk/>
          <pc:sldMk cId="154397578" sldId="269"/>
        </pc:sldMkLst>
        <pc:spChg chg="add mod">
          <ac:chgData name="Василий Финько" userId="2edfd2ad7ca9cf8d" providerId="LiveId" clId="{CFAE92F9-C0A4-7942-9382-B2CE529543E9}" dt="2018-12-06T09:26:27.421" v="4378" actId="20577"/>
          <ac:spMkLst>
            <pc:docMk/>
            <pc:sldMk cId="154397578" sldId="269"/>
            <ac:spMk id="3" creationId="{628A46FF-712D-C548-93A3-5C4938C53CFE}"/>
          </ac:spMkLst>
        </pc:spChg>
        <pc:spChg chg="mod">
          <ac:chgData name="Василий Финько" userId="2edfd2ad7ca9cf8d" providerId="LiveId" clId="{CFAE92F9-C0A4-7942-9382-B2CE529543E9}" dt="2018-12-05T17:59:56.497" v="1073" actId="27636"/>
          <ac:spMkLst>
            <pc:docMk/>
            <pc:sldMk cId="154397578" sldId="269"/>
            <ac:spMk id="5" creationId="{415E18B3-8E4A-E746-8C5F-1A9475BD0814}"/>
          </ac:spMkLst>
        </pc:spChg>
        <pc:spChg chg="mod">
          <ac:chgData name="Василий Финько" userId="2edfd2ad7ca9cf8d" providerId="LiveId" clId="{CFAE92F9-C0A4-7942-9382-B2CE529543E9}" dt="2018-12-06T08:29:27.024" v="2276" actId="14100"/>
          <ac:spMkLst>
            <pc:docMk/>
            <pc:sldMk cId="154397578" sldId="269"/>
            <ac:spMk id="6" creationId="{2DCD7D09-065F-5745-9477-132C7659E760}"/>
          </ac:spMkLst>
        </pc:spChg>
        <pc:graphicFrameChg chg="add del">
          <ac:chgData name="Василий Финько" userId="2edfd2ad7ca9cf8d" providerId="LiveId" clId="{CFAE92F9-C0A4-7942-9382-B2CE529543E9}" dt="2018-12-05T18:13:38.220" v="1354"/>
          <ac:graphicFrameMkLst>
            <pc:docMk/>
            <pc:sldMk cId="154397578" sldId="269"/>
            <ac:graphicFrameMk id="2" creationId="{B2D97A22-3F49-9C47-974B-FB4DC89DBC1D}"/>
          </ac:graphicFrameMkLst>
        </pc:graphicFrameChg>
        <pc:graphicFrameChg chg="add mod">
          <ac:chgData name="Василий Финько" userId="2edfd2ad7ca9cf8d" providerId="LiveId" clId="{CFAE92F9-C0A4-7942-9382-B2CE529543E9}" dt="2018-12-05T17:59:07.221" v="1069" actId="403"/>
          <ac:graphicFrameMkLst>
            <pc:docMk/>
            <pc:sldMk cId="154397578" sldId="269"/>
            <ac:graphicFrameMk id="4" creationId="{5055D7D6-9C78-C343-B786-2229973E3722}"/>
          </ac:graphicFrameMkLst>
        </pc:graphicFrameChg>
      </pc:sldChg>
      <pc:sldChg chg="add">
        <pc:chgData name="Василий Финько" userId="2edfd2ad7ca9cf8d" providerId="LiveId" clId="{CFAE92F9-C0A4-7942-9382-B2CE529543E9}" dt="2018-12-05T18:00:02.864" v="1074"/>
        <pc:sldMkLst>
          <pc:docMk/>
          <pc:sldMk cId="2011420262" sldId="270"/>
        </pc:sldMkLst>
      </pc:sldChg>
      <pc:sldChg chg="add">
        <pc:chgData name="Василий Финько" userId="2edfd2ad7ca9cf8d" providerId="LiveId" clId="{CFAE92F9-C0A4-7942-9382-B2CE529543E9}" dt="2018-12-05T18:00:03.362" v="1075"/>
        <pc:sldMkLst>
          <pc:docMk/>
          <pc:sldMk cId="1087856307" sldId="271"/>
        </pc:sldMkLst>
      </pc:sldChg>
      <pc:sldChg chg="modSp add">
        <pc:chgData name="Василий Финько" userId="2edfd2ad7ca9cf8d" providerId="LiveId" clId="{CFAE92F9-C0A4-7942-9382-B2CE529543E9}" dt="2018-12-06T08:49:44.083" v="3031" actId="20577"/>
        <pc:sldMkLst>
          <pc:docMk/>
          <pc:sldMk cId="2889140488" sldId="272"/>
        </pc:sldMkLst>
        <pc:spChg chg="mod">
          <ac:chgData name="Василий Финько" userId="2edfd2ad7ca9cf8d" providerId="LiveId" clId="{CFAE92F9-C0A4-7942-9382-B2CE529543E9}" dt="2018-12-06T08:49:44.083" v="3031" actId="20577"/>
          <ac:spMkLst>
            <pc:docMk/>
            <pc:sldMk cId="2889140488" sldId="272"/>
            <ac:spMk id="5" creationId="{415E18B3-8E4A-E746-8C5F-1A9475BD0814}"/>
          </ac:spMkLst>
        </pc:spChg>
      </pc:sldChg>
      <pc:sldChg chg="addSp delSp modSp add ord modNotesTx">
        <pc:chgData name="Василий Финько" userId="2edfd2ad7ca9cf8d" providerId="LiveId" clId="{CFAE92F9-C0A4-7942-9382-B2CE529543E9}" dt="2018-12-06T17:02:55.239" v="8764" actId="20577"/>
        <pc:sldMkLst>
          <pc:docMk/>
          <pc:sldMk cId="4143508640" sldId="273"/>
        </pc:sldMkLst>
        <pc:spChg chg="mod">
          <ac:chgData name="Василий Финько" userId="2edfd2ad7ca9cf8d" providerId="LiveId" clId="{CFAE92F9-C0A4-7942-9382-B2CE529543E9}" dt="2018-12-06T08:41:51.734" v="2647" actId="27636"/>
          <ac:spMkLst>
            <pc:docMk/>
            <pc:sldMk cId="4143508640" sldId="273"/>
            <ac:spMk id="5" creationId="{415E18B3-8E4A-E746-8C5F-1A9475BD0814}"/>
          </ac:spMkLst>
        </pc:spChg>
        <pc:spChg chg="del">
          <ac:chgData name="Василий Финько" userId="2edfd2ad7ca9cf8d" providerId="LiveId" clId="{CFAE92F9-C0A4-7942-9382-B2CE529543E9}" dt="2018-12-06T09:04:29.546" v="4122" actId="3680"/>
          <ac:spMkLst>
            <pc:docMk/>
            <pc:sldMk cId="4143508640" sldId="273"/>
            <ac:spMk id="6" creationId="{2DCD7D09-065F-5745-9477-132C7659E760}"/>
          </ac:spMkLst>
        </pc:spChg>
        <pc:graphicFrameChg chg="add mod modGraphic">
          <ac:chgData name="Василий Финько" userId="2edfd2ad7ca9cf8d" providerId="LiveId" clId="{CFAE92F9-C0A4-7942-9382-B2CE529543E9}" dt="2018-12-06T16:54:31.981" v="8762"/>
          <ac:graphicFrameMkLst>
            <pc:docMk/>
            <pc:sldMk cId="4143508640" sldId="273"/>
            <ac:graphicFrameMk id="2" creationId="{C1723A75-92EF-3547-B397-48E6BBB24991}"/>
          </ac:graphicFrameMkLst>
        </pc:graphicFrameChg>
      </pc:sldChg>
      <pc:sldChg chg="add ord">
        <pc:chgData name="Василий Финько" userId="2edfd2ad7ca9cf8d" providerId="LiveId" clId="{CFAE92F9-C0A4-7942-9382-B2CE529543E9}" dt="2018-12-06T17:18:06.006" v="9524"/>
        <pc:sldMkLst>
          <pc:docMk/>
          <pc:sldMk cId="860874279" sldId="274"/>
        </pc:sldMkLst>
      </pc:sldChg>
      <pc:sldChg chg="modSp add ord">
        <pc:chgData name="Василий Финько" userId="2edfd2ad7ca9cf8d" providerId="LiveId" clId="{CFAE92F9-C0A4-7942-9382-B2CE529543E9}" dt="2018-12-06T17:32:08.479" v="10564" actId="20577"/>
        <pc:sldMkLst>
          <pc:docMk/>
          <pc:sldMk cId="2395403" sldId="275"/>
        </pc:sldMkLst>
        <pc:spChg chg="mod">
          <ac:chgData name="Василий Финько" userId="2edfd2ad7ca9cf8d" providerId="LiveId" clId="{CFAE92F9-C0A4-7942-9382-B2CE529543E9}" dt="2018-12-06T08:50:58.591" v="3153" actId="14100"/>
          <ac:spMkLst>
            <pc:docMk/>
            <pc:sldMk cId="2395403" sldId="275"/>
            <ac:spMk id="5" creationId="{415E18B3-8E4A-E746-8C5F-1A9475BD0814}"/>
          </ac:spMkLst>
        </pc:spChg>
        <pc:spChg chg="mod">
          <ac:chgData name="Василий Финько" userId="2edfd2ad7ca9cf8d" providerId="LiveId" clId="{CFAE92F9-C0A4-7942-9382-B2CE529543E9}" dt="2018-12-06T17:32:08.479" v="10564" actId="20577"/>
          <ac:spMkLst>
            <pc:docMk/>
            <pc:sldMk cId="2395403" sldId="275"/>
            <ac:spMk id="6" creationId="{2DCD7D09-065F-5745-9477-132C7659E760}"/>
          </ac:spMkLst>
        </pc:spChg>
      </pc:sldChg>
      <pc:sldChg chg="modSp add">
        <pc:chgData name="Василий Финько" userId="2edfd2ad7ca9cf8d" providerId="LiveId" clId="{CFAE92F9-C0A4-7942-9382-B2CE529543E9}" dt="2018-12-06T08:50:35.145" v="3131" actId="20577"/>
        <pc:sldMkLst>
          <pc:docMk/>
          <pc:sldMk cId="1227949168" sldId="276"/>
        </pc:sldMkLst>
        <pc:spChg chg="mod">
          <ac:chgData name="Василий Финько" userId="2edfd2ad7ca9cf8d" providerId="LiveId" clId="{CFAE92F9-C0A4-7942-9382-B2CE529543E9}" dt="2018-12-06T08:50:35.145" v="3131" actId="20577"/>
          <ac:spMkLst>
            <pc:docMk/>
            <pc:sldMk cId="1227949168" sldId="276"/>
            <ac:spMk id="5" creationId="{415E18B3-8E4A-E746-8C5F-1A9475BD0814}"/>
          </ac:spMkLst>
        </pc:spChg>
      </pc:sldChg>
      <pc:sldChg chg="modSp add">
        <pc:chgData name="Василий Финько" userId="2edfd2ad7ca9cf8d" providerId="LiveId" clId="{CFAE92F9-C0A4-7942-9382-B2CE529543E9}" dt="2018-12-06T17:24:13.568" v="10221" actId="20577"/>
        <pc:sldMkLst>
          <pc:docMk/>
          <pc:sldMk cId="474263285" sldId="277"/>
        </pc:sldMkLst>
        <pc:spChg chg="mod">
          <ac:chgData name="Василий Финько" userId="2edfd2ad7ca9cf8d" providerId="LiveId" clId="{CFAE92F9-C0A4-7942-9382-B2CE529543E9}" dt="2018-12-06T08:51:23.336" v="3202" actId="20577"/>
          <ac:spMkLst>
            <pc:docMk/>
            <pc:sldMk cId="474263285" sldId="277"/>
            <ac:spMk id="5" creationId="{415E18B3-8E4A-E746-8C5F-1A9475BD0814}"/>
          </ac:spMkLst>
        </pc:spChg>
        <pc:spChg chg="mod">
          <ac:chgData name="Василий Финько" userId="2edfd2ad7ca9cf8d" providerId="LiveId" clId="{CFAE92F9-C0A4-7942-9382-B2CE529543E9}" dt="2018-12-06T17:24:13.568" v="10221" actId="20577"/>
          <ac:spMkLst>
            <pc:docMk/>
            <pc:sldMk cId="474263285" sldId="277"/>
            <ac:spMk id="6" creationId="{2DCD7D09-065F-5745-9477-132C7659E760}"/>
          </ac:spMkLst>
        </pc:spChg>
      </pc:sldChg>
      <pc:sldChg chg="addSp delSp modSp add mod ord">
        <pc:chgData name="Василий Финько" userId="2edfd2ad7ca9cf8d" providerId="LiveId" clId="{CFAE92F9-C0A4-7942-9382-B2CE529543E9}" dt="2018-12-06T16:18:14.749" v="6928"/>
        <pc:sldMkLst>
          <pc:docMk/>
          <pc:sldMk cId="65935108" sldId="278"/>
        </pc:sldMkLst>
        <pc:spChg chg="mod">
          <ac:chgData name="Василий Финько" userId="2edfd2ad7ca9cf8d" providerId="LiveId" clId="{CFAE92F9-C0A4-7942-9382-B2CE529543E9}" dt="2018-12-06T16:02:42.602" v="6496"/>
          <ac:spMkLst>
            <pc:docMk/>
            <pc:sldMk cId="65935108" sldId="278"/>
            <ac:spMk id="5" creationId="{415E18B3-8E4A-E746-8C5F-1A9475BD0814}"/>
          </ac:spMkLst>
        </pc:spChg>
        <pc:spChg chg="mod">
          <ac:chgData name="Василий Финько" userId="2edfd2ad7ca9cf8d" providerId="LiveId" clId="{CFAE92F9-C0A4-7942-9382-B2CE529543E9}" dt="2018-12-06T16:12:23.212" v="6926" actId="1076"/>
          <ac:spMkLst>
            <pc:docMk/>
            <pc:sldMk cId="65935108" sldId="278"/>
            <ac:spMk id="6" creationId="{2DCD7D09-065F-5745-9477-132C7659E760}"/>
          </ac:spMkLst>
        </pc:spChg>
        <pc:spChg chg="add del mod">
          <ac:chgData name="Василий Финько" userId="2edfd2ad7ca9cf8d" providerId="LiveId" clId="{CFAE92F9-C0A4-7942-9382-B2CE529543E9}" dt="2018-12-06T12:48:50.258" v="4602" actId="478"/>
          <ac:spMkLst>
            <pc:docMk/>
            <pc:sldMk cId="65935108" sldId="278"/>
            <ac:spMk id="7" creationId="{BB045B50-36D4-1C4F-A3B8-9739ED8A683A}"/>
          </ac:spMkLst>
        </pc:spChg>
        <pc:spChg chg="add mod">
          <ac:chgData name="Василий Финько" userId="2edfd2ad7ca9cf8d" providerId="LiveId" clId="{CFAE92F9-C0A4-7942-9382-B2CE529543E9}" dt="2018-12-06T16:04:40.069" v="6555" actId="1076"/>
          <ac:spMkLst>
            <pc:docMk/>
            <pc:sldMk cId="65935108" sldId="278"/>
            <ac:spMk id="9" creationId="{B9413925-876D-4D4D-AC71-B3C5F25ECC1B}"/>
          </ac:spMkLst>
        </pc:spChg>
        <pc:graphicFrameChg chg="del">
          <ac:chgData name="Василий Финько" userId="2edfd2ad7ca9cf8d" providerId="LiveId" clId="{CFAE92F9-C0A4-7942-9382-B2CE529543E9}" dt="2018-12-06T09:07:03.707" v="4148" actId="478"/>
          <ac:graphicFrameMkLst>
            <pc:docMk/>
            <pc:sldMk cId="65935108" sldId="278"/>
            <ac:graphicFrameMk id="4" creationId="{5055D7D6-9C78-C343-B786-2229973E3722}"/>
          </ac:graphicFrameMkLst>
        </pc:graphicFrameChg>
        <pc:graphicFrameChg chg="add mod">
          <ac:chgData name="Василий Финько" userId="2edfd2ad7ca9cf8d" providerId="LiveId" clId="{CFAE92F9-C0A4-7942-9382-B2CE529543E9}" dt="2018-12-06T16:04:07.978" v="6516" actId="14100"/>
          <ac:graphicFrameMkLst>
            <pc:docMk/>
            <pc:sldMk cId="65935108" sldId="278"/>
            <ac:graphicFrameMk id="8" creationId="{6CE69F5C-5F18-2645-9033-8F706ADEBD68}"/>
          </ac:graphicFrameMkLst>
        </pc:graphicFrameChg>
      </pc:sldChg>
      <pc:sldChg chg="addSp delSp modSp add ord modNotesTx">
        <pc:chgData name="Василий Финько" userId="2edfd2ad7ca9cf8d" providerId="LiveId" clId="{CFAE92F9-C0A4-7942-9382-B2CE529543E9}" dt="2018-12-06T14:48:46.989" v="5811" actId="14100"/>
        <pc:sldMkLst>
          <pc:docMk/>
          <pc:sldMk cId="1434745131" sldId="279"/>
        </pc:sldMkLst>
        <pc:spChg chg="add mod">
          <ac:chgData name="Василий Финько" userId="2edfd2ad7ca9cf8d" providerId="LiveId" clId="{CFAE92F9-C0A4-7942-9382-B2CE529543E9}" dt="2018-12-06T14:48:46.989" v="5811" actId="14100"/>
          <ac:spMkLst>
            <pc:docMk/>
            <pc:sldMk cId="1434745131" sldId="279"/>
            <ac:spMk id="4" creationId="{3D065C59-B76F-FA49-A07F-64E5113BACE1}"/>
          </ac:spMkLst>
        </pc:spChg>
        <pc:spChg chg="mod">
          <ac:chgData name="Василий Финько" userId="2edfd2ad7ca9cf8d" providerId="LiveId" clId="{CFAE92F9-C0A4-7942-9382-B2CE529543E9}" dt="2018-12-06T09:32:31.243" v="4578" actId="14100"/>
          <ac:spMkLst>
            <pc:docMk/>
            <pc:sldMk cId="1434745131" sldId="279"/>
            <ac:spMk id="5" creationId="{415E18B3-8E4A-E746-8C5F-1A9475BD0814}"/>
          </ac:spMkLst>
        </pc:spChg>
        <pc:spChg chg="del">
          <ac:chgData name="Василий Финько" userId="2edfd2ad7ca9cf8d" providerId="LiveId" clId="{CFAE92F9-C0A4-7942-9382-B2CE529543E9}" dt="2018-12-06T09:32:34.566" v="4579" actId="478"/>
          <ac:spMkLst>
            <pc:docMk/>
            <pc:sldMk cId="1434745131" sldId="279"/>
            <ac:spMk id="6" creationId="{2DCD7D09-065F-5745-9477-132C7659E760}"/>
          </ac:spMkLst>
        </pc:spChg>
        <pc:graphicFrameChg chg="add mod modGraphic">
          <ac:chgData name="Василий Финько" userId="2edfd2ad7ca9cf8d" providerId="LiveId" clId="{CFAE92F9-C0A4-7942-9382-B2CE529543E9}" dt="2018-12-06T12:50:35.234" v="4621" actId="14734"/>
          <ac:graphicFrameMkLst>
            <pc:docMk/>
            <pc:sldMk cId="1434745131" sldId="279"/>
            <ac:graphicFrameMk id="2" creationId="{23F521EC-947C-554F-9DE4-804AE042D72C}"/>
          </ac:graphicFrameMkLst>
        </pc:graphicFrameChg>
      </pc:sldChg>
      <pc:sldChg chg="modSp add">
        <pc:chgData name="Василий Финько" userId="2edfd2ad7ca9cf8d" providerId="LiveId" clId="{CFAE92F9-C0A4-7942-9382-B2CE529543E9}" dt="2018-12-06T15:04:15.489" v="6495" actId="1076"/>
        <pc:sldMkLst>
          <pc:docMk/>
          <pc:sldMk cId="2264681998" sldId="280"/>
        </pc:sldMkLst>
        <pc:spChg chg="mod">
          <ac:chgData name="Василий Финько" userId="2edfd2ad7ca9cf8d" providerId="LiveId" clId="{CFAE92F9-C0A4-7942-9382-B2CE529543E9}" dt="2018-12-06T15:04:15.489" v="6495" actId="1076"/>
          <ac:spMkLst>
            <pc:docMk/>
            <pc:sldMk cId="2264681998" sldId="280"/>
            <ac:spMk id="6" creationId="{2DCD7D09-065F-5745-9477-132C7659E760}"/>
          </ac:spMkLst>
        </pc:spChg>
        <pc:spChg chg="mod">
          <ac:chgData name="Василий Финько" userId="2edfd2ad7ca9cf8d" providerId="LiveId" clId="{CFAE92F9-C0A4-7942-9382-B2CE529543E9}" dt="2018-12-06T14:51:02.323" v="5925" actId="27636"/>
          <ac:spMkLst>
            <pc:docMk/>
            <pc:sldMk cId="2264681998" sldId="280"/>
            <ac:spMk id="7" creationId="{BB045B50-36D4-1C4F-A3B8-9739ED8A683A}"/>
          </ac:spMkLst>
        </pc:spChg>
      </pc:sldChg>
      <pc:sldChg chg="modSp add ord">
        <pc:chgData name="Василий Финько" userId="2edfd2ad7ca9cf8d" providerId="LiveId" clId="{CFAE92F9-C0A4-7942-9382-B2CE529543E9}" dt="2018-12-06T16:34:41.644" v="7542" actId="113"/>
        <pc:sldMkLst>
          <pc:docMk/>
          <pc:sldMk cId="3228859791" sldId="281"/>
        </pc:sldMkLst>
        <pc:spChg chg="mod">
          <ac:chgData name="Василий Финько" userId="2edfd2ad7ca9cf8d" providerId="LiveId" clId="{CFAE92F9-C0A4-7942-9382-B2CE529543E9}" dt="2018-12-06T13:00:32.311" v="5097" actId="20577"/>
          <ac:spMkLst>
            <pc:docMk/>
            <pc:sldMk cId="3228859791" sldId="281"/>
            <ac:spMk id="5" creationId="{415E18B3-8E4A-E746-8C5F-1A9475BD0814}"/>
          </ac:spMkLst>
        </pc:spChg>
        <pc:spChg chg="mod">
          <ac:chgData name="Василий Финько" userId="2edfd2ad7ca9cf8d" providerId="LiveId" clId="{CFAE92F9-C0A4-7942-9382-B2CE529543E9}" dt="2018-12-06T16:34:41.644" v="7542" actId="113"/>
          <ac:spMkLst>
            <pc:docMk/>
            <pc:sldMk cId="3228859791" sldId="281"/>
            <ac:spMk id="6" creationId="{2DCD7D09-065F-5745-9477-132C7659E760}"/>
          </ac:spMkLst>
        </pc:spChg>
      </pc:sldChg>
      <pc:sldChg chg="modSp add">
        <pc:chgData name="Василий Финько" userId="2edfd2ad7ca9cf8d" providerId="LiveId" clId="{CFAE92F9-C0A4-7942-9382-B2CE529543E9}" dt="2018-12-06T17:18:25.534" v="9530" actId="27636"/>
        <pc:sldMkLst>
          <pc:docMk/>
          <pc:sldMk cId="738046685" sldId="282"/>
        </pc:sldMkLst>
        <pc:spChg chg="mod">
          <ac:chgData name="Василий Финько" userId="2edfd2ad7ca9cf8d" providerId="LiveId" clId="{CFAE92F9-C0A4-7942-9382-B2CE529543E9}" dt="2018-12-06T17:18:25.534" v="9530" actId="27636"/>
          <ac:spMkLst>
            <pc:docMk/>
            <pc:sldMk cId="738046685" sldId="282"/>
            <ac:spMk id="6" creationId="{2DCD7D09-065F-5745-9477-132C7659E760}"/>
          </ac:spMkLst>
        </pc:spChg>
      </pc:sldChg>
      <pc:sldChg chg="add del setBg">
        <pc:chgData name="Василий Финько" userId="2edfd2ad7ca9cf8d" providerId="LiveId" clId="{CFAE92F9-C0A4-7942-9382-B2CE529543E9}" dt="2018-12-06T17:19:20.952" v="9637"/>
        <pc:sldMkLst>
          <pc:docMk/>
          <pc:sldMk cId="488595449" sldId="283"/>
        </pc:sldMkLst>
      </pc:sldChg>
      <pc:sldChg chg="modSp add">
        <pc:chgData name="Василий Финько" userId="2edfd2ad7ca9cf8d" providerId="LiveId" clId="{CFAE92F9-C0A4-7942-9382-B2CE529543E9}" dt="2018-12-06T17:23:39.561" v="10201" actId="20577"/>
        <pc:sldMkLst>
          <pc:docMk/>
          <pc:sldMk cId="2228975847" sldId="283"/>
        </pc:sldMkLst>
        <pc:spChg chg="mod">
          <ac:chgData name="Василий Финько" userId="2edfd2ad7ca9cf8d" providerId="LiveId" clId="{CFAE92F9-C0A4-7942-9382-B2CE529543E9}" dt="2018-12-06T17:19:36.539" v="9687" actId="20577"/>
          <ac:spMkLst>
            <pc:docMk/>
            <pc:sldMk cId="2228975847" sldId="283"/>
            <ac:spMk id="5" creationId="{415E18B3-8E4A-E746-8C5F-1A9475BD0814}"/>
          </ac:spMkLst>
        </pc:spChg>
        <pc:spChg chg="mod">
          <ac:chgData name="Василий Финько" userId="2edfd2ad7ca9cf8d" providerId="LiveId" clId="{CFAE92F9-C0A4-7942-9382-B2CE529543E9}" dt="2018-12-06T17:23:39.561" v="10201" actId="20577"/>
          <ac:spMkLst>
            <pc:docMk/>
            <pc:sldMk cId="2228975847" sldId="283"/>
            <ac:spMk id="6" creationId="{2DCD7D09-065F-5745-9477-132C7659E76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VF/OneDrive/2_&#1055;&#1089;&#1080;&#1093;&#1086;&#1090;&#1077;&#1088;&#1072;&#1087;&#1080;&#1103;/&#1055;&#1089;&#1080;&#1060;&#1077;&#1089;&#1090;_2018/0_&#1047;&#1072;&#1103;&#1074;&#1082;&#1080;/1_&#1056;&#1072;&#1089;&#1087;&#1080;&#1089;&#1072;&#1085;&#1080;&#1077;%20&#1052;&#1040;%20&#1055;&#1089;&#1080;&#1092;&#1077;&#1089;&#1090;&#1072;%202018/0_&#1057;&#1087;&#1080;&#1089;&#1086;&#1082;%20&#1091;&#1095;&#1072;&#1089;&#1090;&#1085;&#1080;&#1082;&#1086;&#1074;%20&#1055;&#1089;&#1080;&#1092;&#1077;&#1089;&#1090;&#1072;%20-%20&#1073;&#1080;&#1083;&#1077;&#1090;&#1099;%20&#1080;%20&#1089;&#1090;&#1072;&#1090;&#1091;&#10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VF/OneDrive/2_&#1055;&#1089;&#1080;&#1093;&#1086;&#1090;&#1077;&#1088;&#1072;&#1087;&#1080;&#1103;/&#1055;&#1089;&#1080;&#1060;&#1077;&#1089;&#1090;_2018/0_&#1047;&#1072;&#1103;&#1074;&#1082;&#1080;/1_&#1056;&#1072;&#1089;&#1087;&#1080;&#1089;&#1072;&#1085;&#1080;&#1077;%20&#1052;&#1040;%20&#1055;&#1089;&#1080;&#1092;&#1077;&#1089;&#1090;&#1072;%202018/0_&#1057;&#1087;&#1080;&#1089;&#1086;&#1082;%20&#1091;&#1095;&#1072;&#1089;&#1090;&#1085;&#1080;&#1082;&#1086;&#1074;%20&#1055;&#1089;&#1080;&#1092;&#1077;&#1089;&#1090;&#1072;%20-%20&#1073;&#1080;&#1083;&#1077;&#1090;&#1099;%20&#1080;%20&#1089;&#1090;&#1072;&#1090;&#1091;&#10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VF/OneDrive/2_&#1055;&#1089;&#1080;&#1093;&#1086;&#1090;&#1077;&#1088;&#1072;&#1087;&#1080;&#1103;/&#1055;&#1089;&#1080;&#1060;&#1077;&#1089;&#1090;_2018/&#1041;&#1091;&#1093;&#1075;&#1072;&#1083;&#1090;&#1077;&#1088;&#1080;&#1103;%20&#1055;&#1089;&#1080;&#1092;&#1077;&#1089;&#1090;&#1072;%202018/&#1060;&#1080;&#1085;&#1072;&#1085;&#1089;&#1086;&#1074;&#1072;&#1103;%20&#1082;&#1086;&#1085;&#1094;&#1077;&#1087;&#1094;&#1080;&#1103;%20&#1055;&#1089;&#1080;&#1060;&#1077;&#1089;&#1090;%202018%20&#1052;&#1086;&#1089;&#1082;&#1074;&#1072;_fin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VF/OneDrive/2_&#1055;&#1089;&#1080;&#1093;&#1086;&#1090;&#1077;&#1088;&#1072;&#1087;&#1080;&#1103;/&#1055;&#1089;&#1080;&#1060;&#1077;&#1089;&#1090;_2018/&#1041;&#1091;&#1093;&#1075;&#1072;&#1083;&#1090;&#1077;&#1088;&#1080;&#1103;%20&#1055;&#1089;&#1080;&#1092;&#1077;&#1089;&#1090;&#1072;%202018/&#1060;&#1080;&#1085;&#1072;&#1085;&#1089;&#1086;&#1074;&#1072;&#1103;%20&#1082;&#1086;&#1085;&#1094;&#1077;&#1087;&#1094;&#1080;&#1103;%20&#1055;&#1089;&#1080;&#1060;&#1077;&#1089;&#1090;%202018%20&#1052;&#1086;&#1089;&#1082;&#1074;&#1072;_fin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VF/OneDrive/2_&#1055;&#1089;&#1080;&#1093;&#1086;&#1090;&#1077;&#1088;&#1072;&#1087;&#1080;&#1103;/&#1055;&#1089;&#1080;&#1060;&#1077;&#1089;&#1090;_2018/0_&#1047;&#1072;&#1103;&#1074;&#1082;&#1080;/1_&#1056;&#1072;&#1089;&#1087;&#1080;&#1089;&#1072;&#1085;&#1080;&#1077;%20&#1052;&#1040;%20&#1055;&#1089;&#1080;&#1092;&#1077;&#1089;&#1090;&#1072;%202018/0_&#1057;&#1087;&#1080;&#1089;&#1086;&#1082;%20&#1091;&#1095;&#1072;&#1089;&#1090;&#1085;&#1080;&#1082;&#1086;&#1074;%20&#1055;&#1089;&#1080;&#1092;&#1077;&#1089;&#1090;&#1072;%20-%20&#1073;&#1080;&#1083;&#1077;&#1090;&#1099;%20&#1080;%20&#1089;&#1090;&#1072;&#1090;&#1091;&#108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VF/OneDrive/2_&#1055;&#1089;&#1080;&#1093;&#1086;&#1090;&#1077;&#1088;&#1072;&#1087;&#1080;&#1103;/&#1055;&#1089;&#1080;&#1060;&#1077;&#1089;&#1090;_2018/0_&#1047;&#1072;&#1103;&#1074;&#1082;&#1080;/1_&#1056;&#1072;&#1089;&#1087;&#1080;&#1089;&#1072;&#1085;&#1080;&#1077;%20&#1052;&#1040;%20&#1055;&#1089;&#1080;&#1092;&#1077;&#1089;&#1090;&#1072;%202018/0_&#1057;&#1087;&#1080;&#1089;&#1086;&#1082;%20&#1091;&#1095;&#1072;&#1089;&#1090;&#1085;&#1080;&#1082;&#1086;&#1074;%20&#1055;&#1089;&#1080;&#1092;&#1077;&#1089;&#1090;&#1072;%20-%20&#1073;&#1080;&#1083;&#1077;&#1090;&#1099;%20&#1080;%20&#1089;&#1090;&#1072;&#1090;&#1091;&#108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5E-2247-AEF9-C90E5F521D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Анализ!$D$3:$D$8</c:f>
              <c:strCache>
                <c:ptCount val="6"/>
                <c:pt idx="0">
                  <c:v>13 ноября</c:v>
                </c:pt>
                <c:pt idx="1">
                  <c:v>14 ноября</c:v>
                </c:pt>
                <c:pt idx="2">
                  <c:v>15 ноября</c:v>
                </c:pt>
                <c:pt idx="3">
                  <c:v>16 ноября</c:v>
                </c:pt>
                <c:pt idx="4">
                  <c:v>17 ноября</c:v>
                </c:pt>
                <c:pt idx="5">
                  <c:v>18 ноября</c:v>
                </c:pt>
              </c:strCache>
            </c:strRef>
          </c:cat>
          <c:val>
            <c:numRef>
              <c:f>Анализ!$E$3:$E$8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13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E-2247-AEF9-C90E5F521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5356655"/>
        <c:axId val="1554412143"/>
      </c:barChart>
      <c:catAx>
        <c:axId val="1555356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412143"/>
        <c:crosses val="autoZero"/>
        <c:auto val="1"/>
        <c:lblAlgn val="ctr"/>
        <c:lblOffset val="100"/>
        <c:noMultiLvlLbl val="0"/>
      </c:catAx>
      <c:valAx>
        <c:axId val="155441214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55356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CF-3B4E-909E-220BE926B8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CF-3B4E-909E-220BE926B8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CF-3B4E-909E-220BE926B8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BCF-3B4E-909E-220BE926B832}"/>
              </c:ext>
            </c:extLst>
          </c:dPt>
          <c:dLbls>
            <c:dLbl>
              <c:idx val="0"/>
              <c:layout>
                <c:manualLayout>
                  <c:x val="-0.18304186027268668"/>
                  <c:y val="4.92254225501195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CF-3B4E-909E-220BE926B8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Анализ!$F$4:$F$7</c:f>
              <c:strCache>
                <c:ptCount val="4"/>
                <c:pt idx="0">
                  <c:v>Каналы ОППЛ</c:v>
                </c:pt>
                <c:pt idx="1">
                  <c:v>Соц. сети</c:v>
                </c:pt>
                <c:pt idx="2">
                  <c:v>Сайты-партнеры</c:v>
                </c:pt>
                <c:pt idx="3">
                  <c:v>Коллеги…</c:v>
                </c:pt>
              </c:strCache>
            </c:strRef>
          </c:cat>
          <c:val>
            <c:numRef>
              <c:f>Анализ!$G$4:$G$7</c:f>
              <c:numCache>
                <c:formatCode>General</c:formatCode>
                <c:ptCount val="4"/>
                <c:pt idx="0">
                  <c:v>24</c:v>
                </c:pt>
                <c:pt idx="1">
                  <c:v>10</c:v>
                </c:pt>
                <c:pt idx="2">
                  <c:v>2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BCF-3B4E-909E-220BE926B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390308309710663"/>
          <c:y val="0.14004520268299794"/>
          <c:w val="0.34943009568429179"/>
          <c:h val="0.784724409448818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Факт!$B$5:$B$6</c:f>
              <c:strCache>
                <c:ptCount val="2"/>
                <c:pt idx="0">
                  <c:v>Средства от продажи билетов участникам</c:v>
                </c:pt>
                <c:pt idx="1">
                  <c:v>Взносы тренеров</c:v>
                </c:pt>
              </c:strCache>
            </c:strRef>
          </c:cat>
          <c:val>
            <c:numRef>
              <c:f>Факт!$C$5:$C$6</c:f>
            </c:numRef>
          </c:val>
          <c:extLst>
            <c:ext xmlns:c16="http://schemas.microsoft.com/office/drawing/2014/chart" uri="{C3380CC4-5D6E-409C-BE32-E72D297353CC}">
              <c16:uniqueId val="{00000000-DB82-934C-90A5-E26969010EF4}"/>
            </c:ext>
          </c:extLst>
        </c:ser>
        <c:ser>
          <c:idx val="1"/>
          <c:order val="1"/>
          <c:cat>
            <c:strRef>
              <c:f>Факт!$B$5:$B$6</c:f>
              <c:strCache>
                <c:ptCount val="2"/>
                <c:pt idx="0">
                  <c:v>Средства от продажи билетов участникам</c:v>
                </c:pt>
                <c:pt idx="1">
                  <c:v>Взносы тренеров</c:v>
                </c:pt>
              </c:strCache>
            </c:strRef>
          </c:cat>
          <c:val>
            <c:numRef>
              <c:f>Факт!$D$5:$D$6</c:f>
            </c:numRef>
          </c:val>
          <c:extLst>
            <c:ext xmlns:c16="http://schemas.microsoft.com/office/drawing/2014/chart" uri="{C3380CC4-5D6E-409C-BE32-E72D297353CC}">
              <c16:uniqueId val="{00000001-DB82-934C-90A5-E26969010EF4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82-934C-90A5-E26969010EF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82-934C-90A5-E26969010EF4}"/>
              </c:ext>
            </c:extLst>
          </c:dPt>
          <c:dLbls>
            <c:dLbl>
              <c:idx val="0"/>
              <c:layout>
                <c:manualLayout>
                  <c:x val="-0.19745185178331923"/>
                  <c:y val="-0.2181065908428113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B59C203-7B04-934D-9967-F79E3D3330FC}" type="CATEGORYNAME">
                      <a:rPr lang="ru-RU" sz="1200"/>
                      <a:pPr>
                        <a:defRPr b="1"/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D7BA7372-ED95-E548-A2E6-FBBA16DEF370}" type="PERCENTAGE">
                      <a:rPr lang="ru-RU" sz="2400" baseline="0"/>
                      <a:pPr>
                        <a:defRPr b="1"/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10492932845335"/>
                      <c:h val="0.602939997083697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B82-934C-90A5-E26969010EF4}"/>
                </c:ext>
              </c:extLst>
            </c:dLbl>
            <c:dLbl>
              <c:idx val="1"/>
              <c:layout>
                <c:manualLayout>
                  <c:x val="0.2118728256215329"/>
                  <c:y val="0.1331412219305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C042218-FCE8-3C44-A6DC-899424619834}" type="CATEGORYNAME">
                      <a:rPr lang="ru-RU" sz="1200"/>
                      <a:pPr>
                        <a:defRPr b="1"/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E8711746-3761-F94C-AD87-E8A6C8B5C9EC}" type="PERCENTAGE">
                      <a:rPr lang="ru-RU" sz="2400" baseline="0"/>
                      <a:pPr>
                        <a:defRPr b="1"/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94980320908115"/>
                      <c:h val="0.393240740740740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B82-934C-90A5-E26969010E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Факт!$B$5:$B$6</c:f>
              <c:strCache>
                <c:ptCount val="2"/>
                <c:pt idx="0">
                  <c:v>Средства от продажи билетов участникам</c:v>
                </c:pt>
                <c:pt idx="1">
                  <c:v>Взносы тренеров</c:v>
                </c:pt>
              </c:strCache>
            </c:strRef>
          </c:cat>
          <c:val>
            <c:numRef>
              <c:f>Факт!$E$5:$E$6</c:f>
              <c:numCache>
                <c:formatCode>_-* #,##0\ _₽_-;\-* #,##0\ _₽_-;_-* "-"??\ _₽_-;_-@_-</c:formatCode>
                <c:ptCount val="2"/>
                <c:pt idx="0">
                  <c:v>235000</c:v>
                </c:pt>
                <c:pt idx="1">
                  <c:v>107500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82-934C-90A5-E26969010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6D-944E-B299-3462F747E5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6D-944E-B299-3462F747E5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6D-944E-B299-3462F747E56B}"/>
              </c:ext>
            </c:extLst>
          </c:dPt>
          <c:dLbls>
            <c:dLbl>
              <c:idx val="0"/>
              <c:layout>
                <c:manualLayout>
                  <c:x val="-0.20708734321264333"/>
                  <c:y val="-0.10208025820845776"/>
                </c:manualLayout>
              </c:layout>
              <c:tx>
                <c:rich>
                  <a:bodyPr/>
                  <a:lstStyle/>
                  <a:p>
                    <a:fld id="{985F04A9-0262-E947-B251-337EA2BB8B1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
</a:t>
                    </a:r>
                    <a:fld id="{7EF970CD-7B19-164F-B9FE-23725574BFC2}" type="PERCENTAGE">
                      <a:rPr lang="ru-RU" sz="2400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60247161832252"/>
                      <c:h val="0.274440582352127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66D-944E-B299-3462F747E56B}"/>
                </c:ext>
              </c:extLst>
            </c:dLbl>
            <c:dLbl>
              <c:idx val="1"/>
              <c:layout>
                <c:manualLayout>
                  <c:x val="0.21469788657004113"/>
                  <c:y val="-0.1868678280152096"/>
                </c:manualLayout>
              </c:layout>
              <c:tx>
                <c:rich>
                  <a:bodyPr/>
                  <a:lstStyle/>
                  <a:p>
                    <a:fld id="{69911106-F407-1B4D-8A6E-277088437D54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
</a:t>
                    </a:r>
                    <a:fld id="{74D884C9-C28F-674E-B1D9-66FA1F5B86F3}" type="PERCENTAGE">
                      <a:rPr lang="ru-RU" sz="2400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66D-944E-B299-3462F747E56B}"/>
                </c:ext>
              </c:extLst>
            </c:dLbl>
            <c:dLbl>
              <c:idx val="2"/>
              <c:layout>
                <c:manualLayout>
                  <c:x val="0.21116228530734635"/>
                  <c:y val="0.12103804878933609"/>
                </c:manualLayout>
              </c:layout>
              <c:tx>
                <c:rich>
                  <a:bodyPr/>
                  <a:lstStyle/>
                  <a:p>
                    <a:fld id="{B80FB6D7-1A27-AD44-8F0F-34F62802864C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
</a:t>
                    </a:r>
                    <a:fld id="{CE0D996F-9ED2-A84A-ABEA-3A013F25298E}" type="PERCENTAGE">
                      <a:rPr lang="ru-RU" sz="2400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69855545500572"/>
                      <c:h val="0.3799046116103110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66D-944E-B299-3462F747E5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Факт!$F$32:$F$34</c:f>
              <c:strCache>
                <c:ptCount val="3"/>
                <c:pt idx="0">
                  <c:v>Расходы на проведение</c:v>
                </c:pt>
                <c:pt idx="1">
                  <c:v>Расходы на рекламу</c:v>
                </c:pt>
                <c:pt idx="2">
                  <c:v>Расходы на финансовую организацию</c:v>
                </c:pt>
              </c:strCache>
            </c:strRef>
          </c:cat>
          <c:val>
            <c:numRef>
              <c:f>Факт!$G$32:$G$34</c:f>
              <c:numCache>
                <c:formatCode>General</c:formatCode>
                <c:ptCount val="3"/>
                <c:pt idx="0">
                  <c:v>240100</c:v>
                </c:pt>
                <c:pt idx="1">
                  <c:v>83800</c:v>
                </c:pt>
                <c:pt idx="2">
                  <c:v>106800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6D-944E-B299-3462F747E5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8E-C040-AEEE-11C86FD7C5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8E-C040-AEEE-11C86FD7C5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8E-C040-AEEE-11C86FD7C5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68E-C040-AEEE-11C86FD7C5C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68E-C040-AEEE-11C86FD7C5C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68E-C040-AEEE-11C86FD7C5C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68E-C040-AEEE-11C86FD7C5C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68E-C040-AEEE-11C86FD7C5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Лист1!$G$2:$G$9</c:f>
              <c:strCache>
                <c:ptCount val="8"/>
                <c:pt idx="0">
                  <c:v>Билет на 1 ленту</c:v>
                </c:pt>
                <c:pt idx="1">
                  <c:v>Билет на 1 день</c:v>
                </c:pt>
                <c:pt idx="2">
                  <c:v>Билет на 2 дня</c:v>
                </c:pt>
                <c:pt idx="3">
                  <c:v>Билет на 3 дня</c:v>
                </c:pt>
                <c:pt idx="4">
                  <c:v>Билет на 4 дня</c:v>
                </c:pt>
                <c:pt idx="5">
                  <c:v>Билет на 5 дней</c:v>
                </c:pt>
                <c:pt idx="6">
                  <c:v>Билет на VIP-МК</c:v>
                </c:pt>
                <c:pt idx="7">
                  <c:v>Единый билет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>
                  <c:v>35170</c:v>
                </c:pt>
                <c:pt idx="1">
                  <c:v>28500</c:v>
                </c:pt>
                <c:pt idx="2">
                  <c:v>27000</c:v>
                </c:pt>
                <c:pt idx="3">
                  <c:v>24500</c:v>
                </c:pt>
                <c:pt idx="4">
                  <c:v>12200</c:v>
                </c:pt>
                <c:pt idx="5">
                  <c:v>22000</c:v>
                </c:pt>
                <c:pt idx="6">
                  <c:v>33000</c:v>
                </c:pt>
                <c:pt idx="7">
                  <c:v>48000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68E-C040-AEEE-11C86FD7C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207131171861991"/>
          <c:y val="1.0766364068058249E-3"/>
          <c:w val="0.29350371087117055"/>
          <c:h val="0.998923363593194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Лист1!$D$1</c:f>
              <c:strCache>
                <c:ptCount val="1"/>
                <c:pt idx="0">
                  <c:v>Количество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831-FA4B-BE4D-1A7A19F43C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AAA-EF43-A421-0881C5125C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AAA-EF43-A421-0881C5125C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AAA-EF43-A421-0881C5125C8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AAA-EF43-A421-0881C5125C8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831-FA4B-BE4D-1A7A19F43CE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831-FA4B-BE4D-1A7A19F43CE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831-FA4B-BE4D-1A7A19F43CEB}"/>
              </c:ext>
            </c:extLst>
          </c:dPt>
          <c:dLbls>
            <c:dLbl>
              <c:idx val="0"/>
              <c:layout>
                <c:manualLayout>
                  <c:x val="1.3477869604096302E-2"/>
                  <c:y val="-7.88309374515975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31-FA4B-BE4D-1A7A19F43CEB}"/>
                </c:ext>
              </c:extLst>
            </c:dLbl>
            <c:dLbl>
              <c:idx val="5"/>
              <c:layout>
                <c:manualLayout>
                  <c:x val="-5.8529139125077581E-2"/>
                  <c:y val="-3.36185153465594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31-FA4B-BE4D-1A7A19F43CEB}"/>
                </c:ext>
              </c:extLst>
            </c:dLbl>
            <c:dLbl>
              <c:idx val="6"/>
              <c:layout>
                <c:manualLayout>
                  <c:x val="-1.5985742191295123E-2"/>
                  <c:y val="-2.44756212052986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31-FA4B-BE4D-1A7A19F43CEB}"/>
                </c:ext>
              </c:extLst>
            </c:dLbl>
            <c:dLbl>
              <c:idx val="7"/>
              <c:layout>
                <c:manualLayout>
                  <c:x val="-5.176374879205041E-2"/>
                  <c:y val="8.7659260310454584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31-FA4B-BE4D-1A7A19F43C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Лист1!$C$2:$C$9</c:f>
              <c:strCache>
                <c:ptCount val="8"/>
                <c:pt idx="0">
                  <c:v>Билет на 1 ленту</c:v>
                </c:pt>
                <c:pt idx="1">
                  <c:v>Билет на 1 день</c:v>
                </c:pt>
                <c:pt idx="2">
                  <c:v>Билет на 2 дня</c:v>
                </c:pt>
                <c:pt idx="3">
                  <c:v>Билет на 3 дня</c:v>
                </c:pt>
                <c:pt idx="4">
                  <c:v>Билет на 4 дня</c:v>
                </c:pt>
                <c:pt idx="5">
                  <c:v>Билет на 5 дней</c:v>
                </c:pt>
                <c:pt idx="6">
                  <c:v>Билет на VIP-МК</c:v>
                </c:pt>
                <c:pt idx="7">
                  <c:v>Единый билет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59</c:v>
                </c:pt>
                <c:pt idx="1">
                  <c:v>19</c:v>
                </c:pt>
                <c:pt idx="2">
                  <c:v>10</c:v>
                </c:pt>
                <c:pt idx="3">
                  <c:v>7</c:v>
                </c:pt>
                <c:pt idx="4">
                  <c:v>2</c:v>
                </c:pt>
                <c:pt idx="5">
                  <c:v>4</c:v>
                </c:pt>
                <c:pt idx="6">
                  <c:v>32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E9-CE49-8F8D-753C0B1800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EA187-042E-6F41-9AB7-E3D94A02C8C9}" type="doc">
      <dgm:prSet loTypeId="urn:microsoft.com/office/officeart/2005/8/layout/target3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78F17F3-F648-734E-889E-B253A918FB7F}">
      <dgm:prSet phldrT="[Текст]"/>
      <dgm:spPr/>
      <dgm:t>
        <a:bodyPr/>
        <a:lstStyle/>
        <a:p>
          <a:pPr algn="r"/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Интересующиеся</a:t>
          </a:r>
          <a:endParaRPr lang="ru-RU" dirty="0"/>
        </a:p>
      </dgm:t>
    </dgm:pt>
    <dgm:pt modelId="{11891FB9-A6DB-C44A-848D-E258106C45E7}" type="parTrans" cxnId="{E2C815F0-E98F-0C42-AA76-1D78F62B9A21}">
      <dgm:prSet/>
      <dgm:spPr/>
      <dgm:t>
        <a:bodyPr/>
        <a:lstStyle/>
        <a:p>
          <a:endParaRPr lang="ru-RU"/>
        </a:p>
      </dgm:t>
    </dgm:pt>
    <dgm:pt modelId="{FCA9BF31-2DA0-CB40-B680-0B38262176EC}" type="sibTrans" cxnId="{E2C815F0-E98F-0C42-AA76-1D78F62B9A21}">
      <dgm:prSet/>
      <dgm:spPr/>
      <dgm:t>
        <a:bodyPr/>
        <a:lstStyle/>
        <a:p>
          <a:endParaRPr lang="ru-RU"/>
        </a:p>
      </dgm:t>
    </dgm:pt>
    <dgm:pt modelId="{244E155C-E027-4744-97B9-9A7BA8ABADC3}">
      <dgm:prSet phldrT="[Текст]"/>
      <dgm:spPr/>
      <dgm:t>
        <a:bodyPr/>
        <a:lstStyle/>
        <a:p>
          <a:r>
            <a:rPr lang="ru-RU" dirty="0"/>
            <a:t>Саморазвитие и осознание</a:t>
          </a:r>
        </a:p>
      </dgm:t>
    </dgm:pt>
    <dgm:pt modelId="{3466EC06-FE39-1946-9B15-954761AC4D25}" type="parTrans" cxnId="{5B106762-DDD5-E845-8A77-001D47201C54}">
      <dgm:prSet/>
      <dgm:spPr/>
      <dgm:t>
        <a:bodyPr/>
        <a:lstStyle/>
        <a:p>
          <a:endParaRPr lang="ru-RU"/>
        </a:p>
      </dgm:t>
    </dgm:pt>
    <dgm:pt modelId="{0A383011-3E68-B54A-BBCC-1589892514E2}" type="sibTrans" cxnId="{5B106762-DDD5-E845-8A77-001D47201C54}">
      <dgm:prSet/>
      <dgm:spPr/>
      <dgm:t>
        <a:bodyPr/>
        <a:lstStyle/>
        <a:p>
          <a:endParaRPr lang="ru-RU"/>
        </a:p>
      </dgm:t>
    </dgm:pt>
    <dgm:pt modelId="{1680FEAB-D0A3-4943-9E13-A3A035F46A35}">
      <dgm:prSet phldrT="[Текст]"/>
      <dgm:spPr/>
      <dgm:t>
        <a:bodyPr/>
        <a:lstStyle/>
        <a:p>
          <a:r>
            <a:rPr lang="ru-RU" dirty="0"/>
            <a:t>Встреча со своим психотерапевтом</a:t>
          </a:r>
        </a:p>
      </dgm:t>
    </dgm:pt>
    <dgm:pt modelId="{20A656E4-507A-3649-B774-E417640315C5}" type="parTrans" cxnId="{4E791593-C7B9-B544-9047-674477413137}">
      <dgm:prSet/>
      <dgm:spPr/>
      <dgm:t>
        <a:bodyPr/>
        <a:lstStyle/>
        <a:p>
          <a:endParaRPr lang="ru-RU"/>
        </a:p>
      </dgm:t>
    </dgm:pt>
    <dgm:pt modelId="{F6343674-AE74-3443-B3EA-1FB63A6E51D5}" type="sibTrans" cxnId="{4E791593-C7B9-B544-9047-674477413137}">
      <dgm:prSet/>
      <dgm:spPr/>
      <dgm:t>
        <a:bodyPr/>
        <a:lstStyle/>
        <a:p>
          <a:endParaRPr lang="ru-RU"/>
        </a:p>
      </dgm:t>
    </dgm:pt>
    <dgm:pt modelId="{3F197F30-C186-3443-8400-2F7E383A52F0}">
      <dgm:prSet phldrT="[Текст]"/>
      <dgm:spPr/>
      <dgm:t>
        <a:bodyPr/>
        <a:lstStyle/>
        <a:p>
          <a:pPr algn="r"/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Обучающиеся</a:t>
          </a:r>
          <a:endParaRPr lang="ru-RU" dirty="0"/>
        </a:p>
      </dgm:t>
    </dgm:pt>
    <dgm:pt modelId="{0C5C3AE4-8551-5543-A042-FACA7695D8B3}" type="parTrans" cxnId="{CB9A1F67-0408-4C4C-8DAC-25227521E8B9}">
      <dgm:prSet/>
      <dgm:spPr/>
      <dgm:t>
        <a:bodyPr/>
        <a:lstStyle/>
        <a:p>
          <a:endParaRPr lang="ru-RU"/>
        </a:p>
      </dgm:t>
    </dgm:pt>
    <dgm:pt modelId="{A5DF6041-A93B-FC46-ABB0-D725E4003074}" type="sibTrans" cxnId="{CB9A1F67-0408-4C4C-8DAC-25227521E8B9}">
      <dgm:prSet/>
      <dgm:spPr/>
      <dgm:t>
        <a:bodyPr/>
        <a:lstStyle/>
        <a:p>
          <a:endParaRPr lang="ru-RU"/>
        </a:p>
      </dgm:t>
    </dgm:pt>
    <dgm:pt modelId="{71A36027-3ABF-AA44-B41B-96931A12FDF7}">
      <dgm:prSet phldrT="[Текст]"/>
      <dgm:spPr/>
      <dgm:t>
        <a:bodyPr/>
        <a:lstStyle/>
        <a:p>
          <a:r>
            <a:rPr lang="ru-RU" dirty="0"/>
            <a:t>Участие в МК</a:t>
          </a:r>
        </a:p>
      </dgm:t>
    </dgm:pt>
    <dgm:pt modelId="{793E95D0-A3AE-5A4A-AB65-6C61208C2402}" type="parTrans" cxnId="{D5E08C75-C23D-7740-8273-A644E731B624}">
      <dgm:prSet/>
      <dgm:spPr/>
      <dgm:t>
        <a:bodyPr/>
        <a:lstStyle/>
        <a:p>
          <a:endParaRPr lang="ru-RU"/>
        </a:p>
      </dgm:t>
    </dgm:pt>
    <dgm:pt modelId="{12543FD1-9A91-D644-9737-A3580B707427}" type="sibTrans" cxnId="{D5E08C75-C23D-7740-8273-A644E731B624}">
      <dgm:prSet/>
      <dgm:spPr/>
      <dgm:t>
        <a:bodyPr/>
        <a:lstStyle/>
        <a:p>
          <a:endParaRPr lang="ru-RU"/>
        </a:p>
      </dgm:t>
    </dgm:pt>
    <dgm:pt modelId="{99745EF5-623D-ED4B-81C2-2AB6E289C424}">
      <dgm:prSet phldrT="[Текст]"/>
      <dgm:spPr/>
      <dgm:t>
        <a:bodyPr/>
        <a:lstStyle/>
        <a:p>
          <a:r>
            <a:rPr lang="ru-RU" dirty="0"/>
            <a:t>Формирование персонального портфолио и профиля</a:t>
          </a:r>
        </a:p>
      </dgm:t>
    </dgm:pt>
    <dgm:pt modelId="{3C35D068-12FB-A74C-8A7C-6B22596D6A24}" type="parTrans" cxnId="{EED57ED7-D310-1740-9253-5C08A941529C}">
      <dgm:prSet/>
      <dgm:spPr/>
      <dgm:t>
        <a:bodyPr/>
        <a:lstStyle/>
        <a:p>
          <a:endParaRPr lang="ru-RU"/>
        </a:p>
      </dgm:t>
    </dgm:pt>
    <dgm:pt modelId="{B60C8CD6-3374-AF45-BD9B-287D566034E6}" type="sibTrans" cxnId="{EED57ED7-D310-1740-9253-5C08A941529C}">
      <dgm:prSet/>
      <dgm:spPr/>
      <dgm:t>
        <a:bodyPr/>
        <a:lstStyle/>
        <a:p>
          <a:endParaRPr lang="ru-RU"/>
        </a:p>
      </dgm:t>
    </dgm:pt>
    <dgm:pt modelId="{2D735E51-9FDD-BE41-AA6B-9CBF3074911F}">
      <dgm:prSet phldrT="[Текст]"/>
      <dgm:spPr/>
      <dgm:t>
        <a:bodyPr/>
        <a:lstStyle/>
        <a:p>
          <a:pPr algn="r"/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Профессионалы</a:t>
          </a:r>
          <a:r>
            <a:rPr lang="ru-RU" dirty="0"/>
            <a:t> </a:t>
          </a:r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практики</a:t>
          </a:r>
          <a:endParaRPr lang="ru-RU" dirty="0"/>
        </a:p>
      </dgm:t>
    </dgm:pt>
    <dgm:pt modelId="{5C3649BB-364C-434E-9394-B2003FC8B4F2}" type="parTrans" cxnId="{111B8B32-9B68-7641-AE95-6A854F1B2331}">
      <dgm:prSet/>
      <dgm:spPr/>
      <dgm:t>
        <a:bodyPr/>
        <a:lstStyle/>
        <a:p>
          <a:endParaRPr lang="ru-RU"/>
        </a:p>
      </dgm:t>
    </dgm:pt>
    <dgm:pt modelId="{E0C1EFD2-FA64-3947-AC4A-1A44D1A45DA4}" type="sibTrans" cxnId="{111B8B32-9B68-7641-AE95-6A854F1B2331}">
      <dgm:prSet/>
      <dgm:spPr/>
      <dgm:t>
        <a:bodyPr/>
        <a:lstStyle/>
        <a:p>
          <a:endParaRPr lang="ru-RU"/>
        </a:p>
      </dgm:t>
    </dgm:pt>
    <dgm:pt modelId="{D6B7DB72-6E66-2C42-93C7-3347DE5F00C7}">
      <dgm:prSet phldrT="[Текст]"/>
      <dgm:spPr/>
      <dgm:t>
        <a:bodyPr/>
        <a:lstStyle/>
        <a:p>
          <a:r>
            <a:rPr lang="ru-RU" dirty="0"/>
            <a:t>Участие в МК</a:t>
          </a:r>
        </a:p>
      </dgm:t>
    </dgm:pt>
    <dgm:pt modelId="{EDD449CE-5A34-8A49-A339-A9C76D37F7D9}" type="parTrans" cxnId="{AE2570CD-88F3-6249-8555-B23E9372B193}">
      <dgm:prSet/>
      <dgm:spPr/>
      <dgm:t>
        <a:bodyPr/>
        <a:lstStyle/>
        <a:p>
          <a:endParaRPr lang="ru-RU"/>
        </a:p>
      </dgm:t>
    </dgm:pt>
    <dgm:pt modelId="{164E99E9-35F2-ED42-AC4A-F4A94E34A4E9}" type="sibTrans" cxnId="{AE2570CD-88F3-6249-8555-B23E9372B193}">
      <dgm:prSet/>
      <dgm:spPr/>
      <dgm:t>
        <a:bodyPr/>
        <a:lstStyle/>
        <a:p>
          <a:endParaRPr lang="ru-RU"/>
        </a:p>
      </dgm:t>
    </dgm:pt>
    <dgm:pt modelId="{D72E165E-0E9B-E542-8B28-80A9B558E449}">
      <dgm:prSet phldrT="[Текст]"/>
      <dgm:spPr/>
      <dgm:t>
        <a:bodyPr/>
        <a:lstStyle/>
        <a:p>
          <a:r>
            <a:rPr lang="ru-RU" dirty="0"/>
            <a:t>Обмен опытом, расширение круга общения</a:t>
          </a:r>
        </a:p>
      </dgm:t>
    </dgm:pt>
    <dgm:pt modelId="{E91ACCB2-0ACA-774E-80D7-CAB13EC566B7}" type="parTrans" cxnId="{A010EE3F-8364-A544-9AD3-16DF5A8CFCEF}">
      <dgm:prSet/>
      <dgm:spPr/>
      <dgm:t>
        <a:bodyPr/>
        <a:lstStyle/>
        <a:p>
          <a:endParaRPr lang="ru-RU"/>
        </a:p>
      </dgm:t>
    </dgm:pt>
    <dgm:pt modelId="{22897991-DA81-A24E-952A-6EF4364A87C2}" type="sibTrans" cxnId="{A010EE3F-8364-A544-9AD3-16DF5A8CFCEF}">
      <dgm:prSet/>
      <dgm:spPr/>
      <dgm:t>
        <a:bodyPr/>
        <a:lstStyle/>
        <a:p>
          <a:endParaRPr lang="ru-RU"/>
        </a:p>
      </dgm:t>
    </dgm:pt>
    <dgm:pt modelId="{4838AB5F-528D-3A4D-9012-EC3A78B67F32}">
      <dgm:prSet phldrT="[Текст]"/>
      <dgm:spPr/>
      <dgm:t>
        <a:bodyPr/>
        <a:lstStyle/>
        <a:p>
          <a:r>
            <a:rPr lang="ru-RU" dirty="0"/>
            <a:t>Тренеры МК Псифеста</a:t>
          </a:r>
        </a:p>
      </dgm:t>
    </dgm:pt>
    <dgm:pt modelId="{81B7B9F0-ED15-6046-8D16-48851768C911}" type="parTrans" cxnId="{EACC16D5-2D57-914E-9EB5-E9872BEF573A}">
      <dgm:prSet/>
      <dgm:spPr/>
      <dgm:t>
        <a:bodyPr/>
        <a:lstStyle/>
        <a:p>
          <a:endParaRPr lang="ru-RU"/>
        </a:p>
      </dgm:t>
    </dgm:pt>
    <dgm:pt modelId="{B9EACECE-5F5C-FC4D-B2DB-BCADA2C65942}" type="sibTrans" cxnId="{EACC16D5-2D57-914E-9EB5-E9872BEF573A}">
      <dgm:prSet/>
      <dgm:spPr/>
      <dgm:t>
        <a:bodyPr/>
        <a:lstStyle/>
        <a:p>
          <a:endParaRPr lang="ru-RU"/>
        </a:p>
      </dgm:t>
    </dgm:pt>
    <dgm:pt modelId="{3AE8B3AC-88CE-4648-B33C-C9E1F1CE4754}">
      <dgm:prSet phldrT="[Текст]"/>
      <dgm:spPr/>
      <dgm:t>
        <a:bodyPr/>
        <a:lstStyle/>
        <a:p>
          <a:pPr algn="r"/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Эксперты</a:t>
          </a:r>
          <a:endParaRPr lang="ru-RU" dirty="0"/>
        </a:p>
      </dgm:t>
    </dgm:pt>
    <dgm:pt modelId="{7F13B815-1517-7548-906A-C1D9570EFDED}" type="parTrans" cxnId="{9834FE35-2022-A44F-971D-4C6FCA18D2B8}">
      <dgm:prSet/>
      <dgm:spPr/>
      <dgm:t>
        <a:bodyPr/>
        <a:lstStyle/>
        <a:p>
          <a:endParaRPr lang="ru-RU"/>
        </a:p>
      </dgm:t>
    </dgm:pt>
    <dgm:pt modelId="{251EEDC3-BEB2-E24C-B531-995692F7A189}" type="sibTrans" cxnId="{9834FE35-2022-A44F-971D-4C6FCA18D2B8}">
      <dgm:prSet/>
      <dgm:spPr/>
      <dgm:t>
        <a:bodyPr/>
        <a:lstStyle/>
        <a:p>
          <a:endParaRPr lang="ru-RU"/>
        </a:p>
      </dgm:t>
    </dgm:pt>
    <dgm:pt modelId="{DBCC926C-843C-CB4A-9632-E9EAD2044E83}">
      <dgm:prSet phldrT="[Текст]"/>
      <dgm:spPr/>
      <dgm:t>
        <a:bodyPr/>
        <a:lstStyle/>
        <a:p>
          <a:r>
            <a:rPr lang="ru-RU" dirty="0"/>
            <a:t>Участие в Конгрессе</a:t>
          </a:r>
        </a:p>
      </dgm:t>
    </dgm:pt>
    <dgm:pt modelId="{705F8C90-2D4A-4643-8C09-F9FA488604E7}" type="parTrans" cxnId="{68D84038-8813-4A4D-926E-7A81E2CCC676}">
      <dgm:prSet/>
      <dgm:spPr/>
      <dgm:t>
        <a:bodyPr/>
        <a:lstStyle/>
        <a:p>
          <a:endParaRPr lang="ru-RU"/>
        </a:p>
      </dgm:t>
    </dgm:pt>
    <dgm:pt modelId="{B1ECD725-A08B-014B-BB27-C859FDC2CFB7}" type="sibTrans" cxnId="{68D84038-8813-4A4D-926E-7A81E2CCC676}">
      <dgm:prSet/>
      <dgm:spPr/>
      <dgm:t>
        <a:bodyPr/>
        <a:lstStyle/>
        <a:p>
          <a:endParaRPr lang="ru-RU"/>
        </a:p>
      </dgm:t>
    </dgm:pt>
    <dgm:pt modelId="{9308EDDC-509A-364D-8110-03C63E04A04D}">
      <dgm:prSet phldrT="[Текст]"/>
      <dgm:spPr/>
      <dgm:t>
        <a:bodyPr/>
        <a:lstStyle/>
        <a:p>
          <a:r>
            <a:rPr lang="ru-RU" dirty="0"/>
            <a:t>Расширение клиентской базы</a:t>
          </a:r>
        </a:p>
      </dgm:t>
    </dgm:pt>
    <dgm:pt modelId="{CDA4D950-CCD1-0442-88FC-A121BB8E390C}" type="parTrans" cxnId="{3EA8190D-5503-8D4F-A756-669ADCCE40D1}">
      <dgm:prSet/>
      <dgm:spPr/>
      <dgm:t>
        <a:bodyPr/>
        <a:lstStyle/>
        <a:p>
          <a:endParaRPr lang="ru-RU"/>
        </a:p>
      </dgm:t>
    </dgm:pt>
    <dgm:pt modelId="{3F26895F-136E-D64B-ABF2-4E62DCB6018A}" type="sibTrans" cxnId="{3EA8190D-5503-8D4F-A756-669ADCCE40D1}">
      <dgm:prSet/>
      <dgm:spPr/>
      <dgm:t>
        <a:bodyPr/>
        <a:lstStyle/>
        <a:p>
          <a:endParaRPr lang="ru-RU"/>
        </a:p>
      </dgm:t>
    </dgm:pt>
    <dgm:pt modelId="{B68F4543-547C-CB41-B029-72EA58C825BA}" type="pres">
      <dgm:prSet presAssocID="{37BEA187-042E-6F41-9AB7-E3D94A02C8C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38C0239-C2F5-2345-88B0-50164AB116B8}" type="pres">
      <dgm:prSet presAssocID="{D78F17F3-F648-734E-889E-B253A918FB7F}" presName="circle1" presStyleLbl="node1" presStyleIdx="0" presStyleCnt="4"/>
      <dgm:spPr/>
    </dgm:pt>
    <dgm:pt modelId="{69AB07A3-8F86-504F-A5CA-A03B2D7AC5D9}" type="pres">
      <dgm:prSet presAssocID="{D78F17F3-F648-734E-889E-B253A918FB7F}" presName="space" presStyleCnt="0"/>
      <dgm:spPr/>
    </dgm:pt>
    <dgm:pt modelId="{05ED8DD5-E11E-E84A-BEE8-81DCD1BF9326}" type="pres">
      <dgm:prSet presAssocID="{D78F17F3-F648-734E-889E-B253A918FB7F}" presName="rect1" presStyleLbl="alignAcc1" presStyleIdx="0" presStyleCnt="4" custLinFactNeighborX="196"/>
      <dgm:spPr/>
    </dgm:pt>
    <dgm:pt modelId="{F7F00D78-69AB-DA4F-A744-863839629AD0}" type="pres">
      <dgm:prSet presAssocID="{3F197F30-C186-3443-8400-2F7E383A52F0}" presName="vertSpace2" presStyleLbl="node1" presStyleIdx="0" presStyleCnt="4"/>
      <dgm:spPr/>
    </dgm:pt>
    <dgm:pt modelId="{A704FD72-8686-E745-B576-5141E53EE853}" type="pres">
      <dgm:prSet presAssocID="{3F197F30-C186-3443-8400-2F7E383A52F0}" presName="circle2" presStyleLbl="node1" presStyleIdx="1" presStyleCnt="4"/>
      <dgm:spPr/>
    </dgm:pt>
    <dgm:pt modelId="{0B90B077-A56C-ED4F-B7D9-4C377C31575C}" type="pres">
      <dgm:prSet presAssocID="{3F197F30-C186-3443-8400-2F7E383A52F0}" presName="rect2" presStyleLbl="alignAcc1" presStyleIdx="1" presStyleCnt="4"/>
      <dgm:spPr/>
    </dgm:pt>
    <dgm:pt modelId="{F9913AE1-05C1-C944-962D-7BD5E5DF8CBE}" type="pres">
      <dgm:prSet presAssocID="{2D735E51-9FDD-BE41-AA6B-9CBF3074911F}" presName="vertSpace3" presStyleLbl="node1" presStyleIdx="1" presStyleCnt="4"/>
      <dgm:spPr/>
    </dgm:pt>
    <dgm:pt modelId="{3E17BBBF-625F-114E-8042-056D4DB855CD}" type="pres">
      <dgm:prSet presAssocID="{2D735E51-9FDD-BE41-AA6B-9CBF3074911F}" presName="circle3" presStyleLbl="node1" presStyleIdx="2" presStyleCnt="4"/>
      <dgm:spPr>
        <a:solidFill>
          <a:schemeClr val="accent4">
            <a:lumMod val="60000"/>
            <a:lumOff val="40000"/>
          </a:schemeClr>
        </a:solidFill>
      </dgm:spPr>
    </dgm:pt>
    <dgm:pt modelId="{58356456-4316-654D-A18B-DA38D36B32C2}" type="pres">
      <dgm:prSet presAssocID="{2D735E51-9FDD-BE41-AA6B-9CBF3074911F}" presName="rect3" presStyleLbl="alignAcc1" presStyleIdx="2" presStyleCnt="4"/>
      <dgm:spPr/>
    </dgm:pt>
    <dgm:pt modelId="{0D7C2C76-5CBF-5641-8C4E-916285690FF3}" type="pres">
      <dgm:prSet presAssocID="{3AE8B3AC-88CE-4648-B33C-C9E1F1CE4754}" presName="vertSpace4" presStyleLbl="node1" presStyleIdx="2" presStyleCnt="4"/>
      <dgm:spPr/>
    </dgm:pt>
    <dgm:pt modelId="{DF7D419A-1404-AC49-A530-9CCBC76D4426}" type="pres">
      <dgm:prSet presAssocID="{3AE8B3AC-88CE-4648-B33C-C9E1F1CE4754}" presName="circle4" presStyleLbl="node1" presStyleIdx="3" presStyleCnt="4"/>
      <dgm:spPr>
        <a:solidFill>
          <a:schemeClr val="accent2">
            <a:lumMod val="75000"/>
          </a:schemeClr>
        </a:solidFill>
      </dgm:spPr>
    </dgm:pt>
    <dgm:pt modelId="{A4D715D6-0700-2B44-AB6F-322311F52294}" type="pres">
      <dgm:prSet presAssocID="{3AE8B3AC-88CE-4648-B33C-C9E1F1CE4754}" presName="rect4" presStyleLbl="alignAcc1" presStyleIdx="3" presStyleCnt="4"/>
      <dgm:spPr/>
    </dgm:pt>
    <dgm:pt modelId="{9ABCE79A-E7C6-0A48-84BF-F07AAC5F362A}" type="pres">
      <dgm:prSet presAssocID="{D78F17F3-F648-734E-889E-B253A918FB7F}" presName="rect1ParTx" presStyleLbl="alignAcc1" presStyleIdx="3" presStyleCnt="4">
        <dgm:presLayoutVars>
          <dgm:chMax val="1"/>
          <dgm:bulletEnabled val="1"/>
        </dgm:presLayoutVars>
      </dgm:prSet>
      <dgm:spPr/>
    </dgm:pt>
    <dgm:pt modelId="{28870F9C-2A62-CE47-B23E-44BA071854DE}" type="pres">
      <dgm:prSet presAssocID="{D78F17F3-F648-734E-889E-B253A918FB7F}" presName="rect1ChTx" presStyleLbl="alignAcc1" presStyleIdx="3" presStyleCnt="4">
        <dgm:presLayoutVars>
          <dgm:bulletEnabled val="1"/>
        </dgm:presLayoutVars>
      </dgm:prSet>
      <dgm:spPr/>
    </dgm:pt>
    <dgm:pt modelId="{D9F0564B-B31A-BD4C-9B65-894F1888B5B6}" type="pres">
      <dgm:prSet presAssocID="{3F197F30-C186-3443-8400-2F7E383A52F0}" presName="rect2ParTx" presStyleLbl="alignAcc1" presStyleIdx="3" presStyleCnt="4">
        <dgm:presLayoutVars>
          <dgm:chMax val="1"/>
          <dgm:bulletEnabled val="1"/>
        </dgm:presLayoutVars>
      </dgm:prSet>
      <dgm:spPr/>
    </dgm:pt>
    <dgm:pt modelId="{EB03AF2F-1E3B-5446-AF7C-D539D24EE5A1}" type="pres">
      <dgm:prSet presAssocID="{3F197F30-C186-3443-8400-2F7E383A52F0}" presName="rect2ChTx" presStyleLbl="alignAcc1" presStyleIdx="3" presStyleCnt="4">
        <dgm:presLayoutVars>
          <dgm:bulletEnabled val="1"/>
        </dgm:presLayoutVars>
      </dgm:prSet>
      <dgm:spPr/>
    </dgm:pt>
    <dgm:pt modelId="{E0AFB947-D85B-DD46-9AAA-D7357D89E450}" type="pres">
      <dgm:prSet presAssocID="{2D735E51-9FDD-BE41-AA6B-9CBF3074911F}" presName="rect3ParTx" presStyleLbl="alignAcc1" presStyleIdx="3" presStyleCnt="4">
        <dgm:presLayoutVars>
          <dgm:chMax val="1"/>
          <dgm:bulletEnabled val="1"/>
        </dgm:presLayoutVars>
      </dgm:prSet>
      <dgm:spPr/>
    </dgm:pt>
    <dgm:pt modelId="{6A58B321-0FFE-A548-B514-70C36E09077B}" type="pres">
      <dgm:prSet presAssocID="{2D735E51-9FDD-BE41-AA6B-9CBF3074911F}" presName="rect3ChTx" presStyleLbl="alignAcc1" presStyleIdx="3" presStyleCnt="4">
        <dgm:presLayoutVars>
          <dgm:bulletEnabled val="1"/>
        </dgm:presLayoutVars>
      </dgm:prSet>
      <dgm:spPr/>
    </dgm:pt>
    <dgm:pt modelId="{B13EF613-1EF8-F94E-8CC1-D7D20FDCF353}" type="pres">
      <dgm:prSet presAssocID="{3AE8B3AC-88CE-4648-B33C-C9E1F1CE4754}" presName="rect4ParTx" presStyleLbl="alignAcc1" presStyleIdx="3" presStyleCnt="4">
        <dgm:presLayoutVars>
          <dgm:chMax val="1"/>
          <dgm:bulletEnabled val="1"/>
        </dgm:presLayoutVars>
      </dgm:prSet>
      <dgm:spPr/>
    </dgm:pt>
    <dgm:pt modelId="{F8978AC0-9300-D74F-B24C-DC2B62255AB7}" type="pres">
      <dgm:prSet presAssocID="{3AE8B3AC-88CE-4648-B33C-C9E1F1CE4754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EE857E07-8864-F04E-A154-0E61111B5509}" type="presOf" srcId="{D78F17F3-F648-734E-889E-B253A918FB7F}" destId="{05ED8DD5-E11E-E84A-BEE8-81DCD1BF9326}" srcOrd="0" destOrd="0" presId="urn:microsoft.com/office/officeart/2005/8/layout/target3"/>
    <dgm:cxn modelId="{3EA8190D-5503-8D4F-A756-669ADCCE40D1}" srcId="{2D735E51-9FDD-BE41-AA6B-9CBF3074911F}" destId="{9308EDDC-509A-364D-8110-03C63E04A04D}" srcOrd="2" destOrd="0" parTransId="{CDA4D950-CCD1-0442-88FC-A121BB8E390C}" sibTransId="{3F26895F-136E-D64B-ABF2-4E62DCB6018A}"/>
    <dgm:cxn modelId="{2C2B0830-1260-8846-967B-9491BF40811F}" type="presOf" srcId="{4838AB5F-528D-3A4D-9012-EC3A78B67F32}" destId="{F8978AC0-9300-D74F-B24C-DC2B62255AB7}" srcOrd="0" destOrd="1" presId="urn:microsoft.com/office/officeart/2005/8/layout/target3"/>
    <dgm:cxn modelId="{111B8B32-9B68-7641-AE95-6A854F1B2331}" srcId="{37BEA187-042E-6F41-9AB7-E3D94A02C8C9}" destId="{2D735E51-9FDD-BE41-AA6B-9CBF3074911F}" srcOrd="2" destOrd="0" parTransId="{5C3649BB-364C-434E-9394-B2003FC8B4F2}" sibTransId="{E0C1EFD2-FA64-3947-AC4A-1A44D1A45DA4}"/>
    <dgm:cxn modelId="{9834FE35-2022-A44F-971D-4C6FCA18D2B8}" srcId="{37BEA187-042E-6F41-9AB7-E3D94A02C8C9}" destId="{3AE8B3AC-88CE-4648-B33C-C9E1F1CE4754}" srcOrd="3" destOrd="0" parTransId="{7F13B815-1517-7548-906A-C1D9570EFDED}" sibTransId="{251EEDC3-BEB2-E24C-B531-995692F7A189}"/>
    <dgm:cxn modelId="{68D84038-8813-4A4D-926E-7A81E2CCC676}" srcId="{3AE8B3AC-88CE-4648-B33C-C9E1F1CE4754}" destId="{DBCC926C-843C-CB4A-9632-E9EAD2044E83}" srcOrd="0" destOrd="0" parTransId="{705F8C90-2D4A-4643-8C09-F9FA488604E7}" sibTransId="{B1ECD725-A08B-014B-BB27-C859FDC2CFB7}"/>
    <dgm:cxn modelId="{A010EE3F-8364-A544-9AD3-16DF5A8CFCEF}" srcId="{2D735E51-9FDD-BE41-AA6B-9CBF3074911F}" destId="{D72E165E-0E9B-E542-8B28-80A9B558E449}" srcOrd="1" destOrd="0" parTransId="{E91ACCB2-0ACA-774E-80D7-CAB13EC566B7}" sibTransId="{22897991-DA81-A24E-952A-6EF4364A87C2}"/>
    <dgm:cxn modelId="{4CD9E656-F9F5-8743-A2EE-8DD9191A56F9}" type="presOf" srcId="{37BEA187-042E-6F41-9AB7-E3D94A02C8C9}" destId="{B68F4543-547C-CB41-B029-72EA58C825BA}" srcOrd="0" destOrd="0" presId="urn:microsoft.com/office/officeart/2005/8/layout/target3"/>
    <dgm:cxn modelId="{9D04B85D-D25E-A94E-9086-FE197A9E4FC7}" type="presOf" srcId="{3F197F30-C186-3443-8400-2F7E383A52F0}" destId="{D9F0564B-B31A-BD4C-9B65-894F1888B5B6}" srcOrd="1" destOrd="0" presId="urn:microsoft.com/office/officeart/2005/8/layout/target3"/>
    <dgm:cxn modelId="{5B106762-DDD5-E845-8A77-001D47201C54}" srcId="{D78F17F3-F648-734E-889E-B253A918FB7F}" destId="{244E155C-E027-4744-97B9-9A7BA8ABADC3}" srcOrd="0" destOrd="0" parTransId="{3466EC06-FE39-1946-9B15-954761AC4D25}" sibTransId="{0A383011-3E68-B54A-BBCC-1589892514E2}"/>
    <dgm:cxn modelId="{CB9A1F67-0408-4C4C-8DAC-25227521E8B9}" srcId="{37BEA187-042E-6F41-9AB7-E3D94A02C8C9}" destId="{3F197F30-C186-3443-8400-2F7E383A52F0}" srcOrd="1" destOrd="0" parTransId="{0C5C3AE4-8551-5543-A042-FACA7695D8B3}" sibTransId="{A5DF6041-A93B-FC46-ABB0-D725E4003074}"/>
    <dgm:cxn modelId="{BA176C6B-1D6C-E04B-904D-617FC1B17C0F}" type="presOf" srcId="{3AE8B3AC-88CE-4648-B33C-C9E1F1CE4754}" destId="{B13EF613-1EF8-F94E-8CC1-D7D20FDCF353}" srcOrd="1" destOrd="0" presId="urn:microsoft.com/office/officeart/2005/8/layout/target3"/>
    <dgm:cxn modelId="{D5E08C75-C23D-7740-8273-A644E731B624}" srcId="{3F197F30-C186-3443-8400-2F7E383A52F0}" destId="{71A36027-3ABF-AA44-B41B-96931A12FDF7}" srcOrd="0" destOrd="0" parTransId="{793E95D0-A3AE-5A4A-AB65-6C61208C2402}" sibTransId="{12543FD1-9A91-D644-9737-A3580B707427}"/>
    <dgm:cxn modelId="{F3CF3681-F75F-9E46-BF2C-8372DB420E81}" type="presOf" srcId="{9308EDDC-509A-364D-8110-03C63E04A04D}" destId="{6A58B321-0FFE-A548-B514-70C36E09077B}" srcOrd="0" destOrd="2" presId="urn:microsoft.com/office/officeart/2005/8/layout/target3"/>
    <dgm:cxn modelId="{4E791593-C7B9-B544-9047-674477413137}" srcId="{D78F17F3-F648-734E-889E-B253A918FB7F}" destId="{1680FEAB-D0A3-4943-9E13-A3A035F46A35}" srcOrd="1" destOrd="0" parTransId="{20A656E4-507A-3649-B774-E417640315C5}" sibTransId="{F6343674-AE74-3443-B3EA-1FB63A6E51D5}"/>
    <dgm:cxn modelId="{16DEFBAC-DC78-9143-AEE1-B10E5C59B5AD}" type="presOf" srcId="{3F197F30-C186-3443-8400-2F7E383A52F0}" destId="{0B90B077-A56C-ED4F-B7D9-4C377C31575C}" srcOrd="0" destOrd="0" presId="urn:microsoft.com/office/officeart/2005/8/layout/target3"/>
    <dgm:cxn modelId="{0B6A52B2-56B2-D64F-A01B-61EF5646E0EA}" type="presOf" srcId="{2D735E51-9FDD-BE41-AA6B-9CBF3074911F}" destId="{58356456-4316-654D-A18B-DA38D36B32C2}" srcOrd="0" destOrd="0" presId="urn:microsoft.com/office/officeart/2005/8/layout/target3"/>
    <dgm:cxn modelId="{25325BB6-6325-5442-A4B3-A47FE7FB070A}" type="presOf" srcId="{71A36027-3ABF-AA44-B41B-96931A12FDF7}" destId="{EB03AF2F-1E3B-5446-AF7C-D539D24EE5A1}" srcOrd="0" destOrd="0" presId="urn:microsoft.com/office/officeart/2005/8/layout/target3"/>
    <dgm:cxn modelId="{477B35BA-E7FB-0249-B3E5-ED4C4E7DEF25}" type="presOf" srcId="{99745EF5-623D-ED4B-81C2-2AB6E289C424}" destId="{EB03AF2F-1E3B-5446-AF7C-D539D24EE5A1}" srcOrd="0" destOrd="1" presId="urn:microsoft.com/office/officeart/2005/8/layout/target3"/>
    <dgm:cxn modelId="{E77E87C6-5D14-7645-9D96-68E4E5C72C61}" type="presOf" srcId="{2D735E51-9FDD-BE41-AA6B-9CBF3074911F}" destId="{E0AFB947-D85B-DD46-9AAA-D7357D89E450}" srcOrd="1" destOrd="0" presId="urn:microsoft.com/office/officeart/2005/8/layout/target3"/>
    <dgm:cxn modelId="{200B7BCB-EFAC-D74B-A117-C76FE9936F61}" type="presOf" srcId="{244E155C-E027-4744-97B9-9A7BA8ABADC3}" destId="{28870F9C-2A62-CE47-B23E-44BA071854DE}" srcOrd="0" destOrd="0" presId="urn:microsoft.com/office/officeart/2005/8/layout/target3"/>
    <dgm:cxn modelId="{AE2570CD-88F3-6249-8555-B23E9372B193}" srcId="{2D735E51-9FDD-BE41-AA6B-9CBF3074911F}" destId="{D6B7DB72-6E66-2C42-93C7-3347DE5F00C7}" srcOrd="0" destOrd="0" parTransId="{EDD449CE-5A34-8A49-A339-A9C76D37F7D9}" sibTransId="{164E99E9-35F2-ED42-AC4A-F4A94E34A4E9}"/>
    <dgm:cxn modelId="{E1C44BD4-5E8F-1D43-B671-64A4A84CD531}" type="presOf" srcId="{3AE8B3AC-88CE-4648-B33C-C9E1F1CE4754}" destId="{A4D715D6-0700-2B44-AB6F-322311F52294}" srcOrd="0" destOrd="0" presId="urn:microsoft.com/office/officeart/2005/8/layout/target3"/>
    <dgm:cxn modelId="{EACC16D5-2D57-914E-9EB5-E9872BEF573A}" srcId="{3AE8B3AC-88CE-4648-B33C-C9E1F1CE4754}" destId="{4838AB5F-528D-3A4D-9012-EC3A78B67F32}" srcOrd="1" destOrd="0" parTransId="{81B7B9F0-ED15-6046-8D16-48851768C911}" sibTransId="{B9EACECE-5F5C-FC4D-B2DB-BCADA2C65942}"/>
    <dgm:cxn modelId="{EED57ED7-D310-1740-9253-5C08A941529C}" srcId="{3F197F30-C186-3443-8400-2F7E383A52F0}" destId="{99745EF5-623D-ED4B-81C2-2AB6E289C424}" srcOrd="1" destOrd="0" parTransId="{3C35D068-12FB-A74C-8A7C-6B22596D6A24}" sibTransId="{B60C8CD6-3374-AF45-BD9B-287D566034E6}"/>
    <dgm:cxn modelId="{38E42DDC-9249-2B4E-BDE2-CEDA0B6A543F}" type="presOf" srcId="{DBCC926C-843C-CB4A-9632-E9EAD2044E83}" destId="{F8978AC0-9300-D74F-B24C-DC2B62255AB7}" srcOrd="0" destOrd="0" presId="urn:microsoft.com/office/officeart/2005/8/layout/target3"/>
    <dgm:cxn modelId="{08EDBFE2-AFCA-2949-A413-4928EF02E860}" type="presOf" srcId="{1680FEAB-D0A3-4943-9E13-A3A035F46A35}" destId="{28870F9C-2A62-CE47-B23E-44BA071854DE}" srcOrd="0" destOrd="1" presId="urn:microsoft.com/office/officeart/2005/8/layout/target3"/>
    <dgm:cxn modelId="{E2C815F0-E98F-0C42-AA76-1D78F62B9A21}" srcId="{37BEA187-042E-6F41-9AB7-E3D94A02C8C9}" destId="{D78F17F3-F648-734E-889E-B253A918FB7F}" srcOrd="0" destOrd="0" parTransId="{11891FB9-A6DB-C44A-848D-E258106C45E7}" sibTransId="{FCA9BF31-2DA0-CB40-B680-0B38262176EC}"/>
    <dgm:cxn modelId="{AAB40DF2-4A25-9244-8980-BCE69BE53939}" type="presOf" srcId="{D6B7DB72-6E66-2C42-93C7-3347DE5F00C7}" destId="{6A58B321-0FFE-A548-B514-70C36E09077B}" srcOrd="0" destOrd="0" presId="urn:microsoft.com/office/officeart/2005/8/layout/target3"/>
    <dgm:cxn modelId="{772CE1F2-CA52-E842-A23B-B0812355DB86}" type="presOf" srcId="{D78F17F3-F648-734E-889E-B253A918FB7F}" destId="{9ABCE79A-E7C6-0A48-84BF-F07AAC5F362A}" srcOrd="1" destOrd="0" presId="urn:microsoft.com/office/officeart/2005/8/layout/target3"/>
    <dgm:cxn modelId="{BDC0C0F6-2854-484B-B52E-B53D517D81E0}" type="presOf" srcId="{D72E165E-0E9B-E542-8B28-80A9B558E449}" destId="{6A58B321-0FFE-A548-B514-70C36E09077B}" srcOrd="0" destOrd="1" presId="urn:microsoft.com/office/officeart/2005/8/layout/target3"/>
    <dgm:cxn modelId="{A01C6342-5353-2941-9C92-29D7D1761707}" type="presParOf" srcId="{B68F4543-547C-CB41-B029-72EA58C825BA}" destId="{138C0239-C2F5-2345-88B0-50164AB116B8}" srcOrd="0" destOrd="0" presId="urn:microsoft.com/office/officeart/2005/8/layout/target3"/>
    <dgm:cxn modelId="{2F174630-EB6F-CC48-8C86-7639ABC8FA02}" type="presParOf" srcId="{B68F4543-547C-CB41-B029-72EA58C825BA}" destId="{69AB07A3-8F86-504F-A5CA-A03B2D7AC5D9}" srcOrd="1" destOrd="0" presId="urn:microsoft.com/office/officeart/2005/8/layout/target3"/>
    <dgm:cxn modelId="{4236B2AA-D535-1446-AFD5-C27D551B7FDA}" type="presParOf" srcId="{B68F4543-547C-CB41-B029-72EA58C825BA}" destId="{05ED8DD5-E11E-E84A-BEE8-81DCD1BF9326}" srcOrd="2" destOrd="0" presId="urn:microsoft.com/office/officeart/2005/8/layout/target3"/>
    <dgm:cxn modelId="{2C1A8BB7-8B14-F244-956C-0D690204275C}" type="presParOf" srcId="{B68F4543-547C-CB41-B029-72EA58C825BA}" destId="{F7F00D78-69AB-DA4F-A744-863839629AD0}" srcOrd="3" destOrd="0" presId="urn:microsoft.com/office/officeart/2005/8/layout/target3"/>
    <dgm:cxn modelId="{F88C23F6-54C9-8A4C-B703-CA28D649D191}" type="presParOf" srcId="{B68F4543-547C-CB41-B029-72EA58C825BA}" destId="{A704FD72-8686-E745-B576-5141E53EE853}" srcOrd="4" destOrd="0" presId="urn:microsoft.com/office/officeart/2005/8/layout/target3"/>
    <dgm:cxn modelId="{AE9ECAE1-72E3-874C-8877-0BA2CD6DEED2}" type="presParOf" srcId="{B68F4543-547C-CB41-B029-72EA58C825BA}" destId="{0B90B077-A56C-ED4F-B7D9-4C377C31575C}" srcOrd="5" destOrd="0" presId="urn:microsoft.com/office/officeart/2005/8/layout/target3"/>
    <dgm:cxn modelId="{2D710494-46DF-6C4E-AD9D-71E83525B5D2}" type="presParOf" srcId="{B68F4543-547C-CB41-B029-72EA58C825BA}" destId="{F9913AE1-05C1-C944-962D-7BD5E5DF8CBE}" srcOrd="6" destOrd="0" presId="urn:microsoft.com/office/officeart/2005/8/layout/target3"/>
    <dgm:cxn modelId="{AE33A3FF-C2B9-D74F-B2C6-BB26AFD18D9D}" type="presParOf" srcId="{B68F4543-547C-CB41-B029-72EA58C825BA}" destId="{3E17BBBF-625F-114E-8042-056D4DB855CD}" srcOrd="7" destOrd="0" presId="urn:microsoft.com/office/officeart/2005/8/layout/target3"/>
    <dgm:cxn modelId="{5B89723F-4C9F-0845-8886-9EDC4097A44A}" type="presParOf" srcId="{B68F4543-547C-CB41-B029-72EA58C825BA}" destId="{58356456-4316-654D-A18B-DA38D36B32C2}" srcOrd="8" destOrd="0" presId="urn:microsoft.com/office/officeart/2005/8/layout/target3"/>
    <dgm:cxn modelId="{86AC3A6E-6BC1-1E43-9CE3-748DF6E7F592}" type="presParOf" srcId="{B68F4543-547C-CB41-B029-72EA58C825BA}" destId="{0D7C2C76-5CBF-5641-8C4E-916285690FF3}" srcOrd="9" destOrd="0" presId="urn:microsoft.com/office/officeart/2005/8/layout/target3"/>
    <dgm:cxn modelId="{11D673B7-276A-9E47-AFC8-6540FDA63853}" type="presParOf" srcId="{B68F4543-547C-CB41-B029-72EA58C825BA}" destId="{DF7D419A-1404-AC49-A530-9CCBC76D4426}" srcOrd="10" destOrd="0" presId="urn:microsoft.com/office/officeart/2005/8/layout/target3"/>
    <dgm:cxn modelId="{80761AD0-F51E-5A4C-8170-FCE8BBF9C42B}" type="presParOf" srcId="{B68F4543-547C-CB41-B029-72EA58C825BA}" destId="{A4D715D6-0700-2B44-AB6F-322311F52294}" srcOrd="11" destOrd="0" presId="urn:microsoft.com/office/officeart/2005/8/layout/target3"/>
    <dgm:cxn modelId="{C6AB4EFC-E7CD-C143-883E-45831724E1A9}" type="presParOf" srcId="{B68F4543-547C-CB41-B029-72EA58C825BA}" destId="{9ABCE79A-E7C6-0A48-84BF-F07AAC5F362A}" srcOrd="12" destOrd="0" presId="urn:microsoft.com/office/officeart/2005/8/layout/target3"/>
    <dgm:cxn modelId="{6F272012-70D2-344E-822E-59E942BFA2E8}" type="presParOf" srcId="{B68F4543-547C-CB41-B029-72EA58C825BA}" destId="{28870F9C-2A62-CE47-B23E-44BA071854DE}" srcOrd="13" destOrd="0" presId="urn:microsoft.com/office/officeart/2005/8/layout/target3"/>
    <dgm:cxn modelId="{93BEB1ED-7570-C649-9736-EE1F5DF2F2B8}" type="presParOf" srcId="{B68F4543-547C-CB41-B029-72EA58C825BA}" destId="{D9F0564B-B31A-BD4C-9B65-894F1888B5B6}" srcOrd="14" destOrd="0" presId="urn:microsoft.com/office/officeart/2005/8/layout/target3"/>
    <dgm:cxn modelId="{E00E1E55-4B77-724E-BAB0-AE10F692168C}" type="presParOf" srcId="{B68F4543-547C-CB41-B029-72EA58C825BA}" destId="{EB03AF2F-1E3B-5446-AF7C-D539D24EE5A1}" srcOrd="15" destOrd="0" presId="urn:microsoft.com/office/officeart/2005/8/layout/target3"/>
    <dgm:cxn modelId="{A80E8767-C590-DE4E-A129-2127D8C2E963}" type="presParOf" srcId="{B68F4543-547C-CB41-B029-72EA58C825BA}" destId="{E0AFB947-D85B-DD46-9AAA-D7357D89E450}" srcOrd="16" destOrd="0" presId="urn:microsoft.com/office/officeart/2005/8/layout/target3"/>
    <dgm:cxn modelId="{4A27AD65-199D-5A4C-9D6F-8A00A564F80A}" type="presParOf" srcId="{B68F4543-547C-CB41-B029-72EA58C825BA}" destId="{6A58B321-0FFE-A548-B514-70C36E09077B}" srcOrd="17" destOrd="0" presId="urn:microsoft.com/office/officeart/2005/8/layout/target3"/>
    <dgm:cxn modelId="{3F11BB50-B11A-844D-85F6-5CAF46C2064A}" type="presParOf" srcId="{B68F4543-547C-CB41-B029-72EA58C825BA}" destId="{B13EF613-1EF8-F94E-8CC1-D7D20FDCF353}" srcOrd="18" destOrd="0" presId="urn:microsoft.com/office/officeart/2005/8/layout/target3"/>
    <dgm:cxn modelId="{89C78565-DFB4-6946-AA80-03E45797BCE7}" type="presParOf" srcId="{B68F4543-547C-CB41-B029-72EA58C825BA}" destId="{F8978AC0-9300-D74F-B24C-DC2B62255AB7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90814A-ECDE-864D-B0E0-5328C5DF7C63}" type="doc">
      <dgm:prSet loTypeId="urn:microsoft.com/office/officeart/2008/layout/VerticalCurvedList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EE792EE-3082-8D43-8842-D1F604C9DC8D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Проводится параллельно с Итоговым Конгрессом 2019</a:t>
          </a:r>
        </a:p>
      </dgm:t>
    </dgm:pt>
    <dgm:pt modelId="{373329C6-40E8-F74B-B80B-7BE1DD3AE601}" type="parTrans" cxnId="{B3837E4C-8F2F-B94A-ABC8-CCBC5157B93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78876FD-F39B-FB4F-9733-C6CCF3D577AF}" type="sibTrans" cxnId="{B3837E4C-8F2F-B94A-ABC8-CCBC5157B93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6BA1D6FA-3311-774B-BB56-C76806344F65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Создание сообщества участников Псифестов ОППЛ (Москва и регионы)</a:t>
          </a:r>
        </a:p>
      </dgm:t>
    </dgm:pt>
    <dgm:pt modelId="{F2D8B212-7F64-3E40-A366-6A5BC94A02B3}" type="parTrans" cxnId="{460838FE-E49B-8F4C-BC60-559E8D4CFB2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AA8EC8E-FE63-844A-935D-5C3E77D45986}" type="sibTrans" cxnId="{460838FE-E49B-8F4C-BC60-559E8D4CFB2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902FDB9-294E-8F40-B880-93B838A54B7C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Видеосъёмка всех МК с предоставлением всем участникам</a:t>
          </a:r>
        </a:p>
      </dgm:t>
    </dgm:pt>
    <dgm:pt modelId="{08FD1035-C2E9-4647-A871-1536F3BC3DA6}" type="parTrans" cxnId="{74975954-26FC-A44D-8006-4A5858DA8AD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310A78B-F918-C44C-83FA-EED4A39B76C4}" type="sibTrans" cxnId="{74975954-26FC-A44D-8006-4A5858DA8AD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B280F3C-306D-AE43-ABA7-42FB42E90F84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Рекомендации по персональным траекториям участия в Псифесте</a:t>
          </a:r>
        </a:p>
      </dgm:t>
    </dgm:pt>
    <dgm:pt modelId="{91354611-71A6-FC4E-B180-54F287CE2C7D}" type="parTrans" cxnId="{36FD2BCA-8F13-A34C-B25A-8C28C35CD1A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B4981BC-4997-9C4E-A0D3-858C1F9AF508}" type="sibTrans" cxnId="{36FD2BCA-8F13-A34C-B25A-8C28C35CD1A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439C33E-CA09-DA49-ABBE-22442609778F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Реализация новых форматов событий Псифеста, повышение общего уровня</a:t>
          </a:r>
        </a:p>
      </dgm:t>
    </dgm:pt>
    <dgm:pt modelId="{0829B3C5-5643-904A-AB22-06E6D9129A67}" type="parTrans" cxnId="{454FA70E-829C-524D-8D46-10F18AAD21B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94CA8F8-1AFB-0F49-BB30-EBB9065E85C4}" type="sibTrans" cxnId="{454FA70E-829C-524D-8D46-10F18AAD21B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D52464D-B400-2840-B7AF-2520554C4C4E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Привлечение широкой непрофессиональной аудитории участников</a:t>
          </a:r>
        </a:p>
      </dgm:t>
    </dgm:pt>
    <dgm:pt modelId="{001A8CC4-0AC5-7F40-84D4-DC4CE7BA69D7}" type="parTrans" cxnId="{E79E3356-65AE-2743-B3F3-33E24BA86A5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947A80C-BA5F-7544-B574-F312FC39DDD0}" type="sibTrans" cxnId="{E79E3356-65AE-2743-B3F3-33E24BA86A5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A8410AD-6248-2344-8C51-80AB86C7ABB4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Рекламная и партнерская кампания с января 2019 года</a:t>
          </a:r>
        </a:p>
      </dgm:t>
    </dgm:pt>
    <dgm:pt modelId="{5CEB7A02-338D-6E45-AA3B-342BA4836EC8}" type="parTrans" cxnId="{F53A0A15-D166-D74B-BE9C-3F0A1F5EC3EE}">
      <dgm:prSet/>
      <dgm:spPr/>
      <dgm:t>
        <a:bodyPr/>
        <a:lstStyle/>
        <a:p>
          <a:endParaRPr lang="ru-RU"/>
        </a:p>
      </dgm:t>
    </dgm:pt>
    <dgm:pt modelId="{30AA576A-375B-094B-BDC3-69BECBD483A2}" type="sibTrans" cxnId="{F53A0A15-D166-D74B-BE9C-3F0A1F5EC3EE}">
      <dgm:prSet/>
      <dgm:spPr/>
      <dgm:t>
        <a:bodyPr/>
        <a:lstStyle/>
        <a:p>
          <a:endParaRPr lang="ru-RU"/>
        </a:p>
      </dgm:t>
    </dgm:pt>
    <dgm:pt modelId="{D6A8B448-54D2-A640-99EF-F221C2C34EBF}" type="pres">
      <dgm:prSet presAssocID="{DA90814A-ECDE-864D-B0E0-5328C5DF7C63}" presName="Name0" presStyleCnt="0">
        <dgm:presLayoutVars>
          <dgm:chMax val="7"/>
          <dgm:chPref val="7"/>
          <dgm:dir/>
        </dgm:presLayoutVars>
      </dgm:prSet>
      <dgm:spPr/>
    </dgm:pt>
    <dgm:pt modelId="{8552088E-5740-9040-877F-9C9F68D01D76}" type="pres">
      <dgm:prSet presAssocID="{DA90814A-ECDE-864D-B0E0-5328C5DF7C63}" presName="Name1" presStyleCnt="0"/>
      <dgm:spPr/>
    </dgm:pt>
    <dgm:pt modelId="{5D706FB0-6AE9-6847-A385-89762F2042E5}" type="pres">
      <dgm:prSet presAssocID="{DA90814A-ECDE-864D-B0E0-5328C5DF7C63}" presName="cycle" presStyleCnt="0"/>
      <dgm:spPr/>
    </dgm:pt>
    <dgm:pt modelId="{FD87DBB8-924E-0948-A946-6A0D93A67607}" type="pres">
      <dgm:prSet presAssocID="{DA90814A-ECDE-864D-B0E0-5328C5DF7C63}" presName="srcNode" presStyleLbl="node1" presStyleIdx="0" presStyleCnt="7"/>
      <dgm:spPr/>
    </dgm:pt>
    <dgm:pt modelId="{6A796351-7C41-124E-85FF-2E669D5ABC4C}" type="pres">
      <dgm:prSet presAssocID="{DA90814A-ECDE-864D-B0E0-5328C5DF7C63}" presName="conn" presStyleLbl="parChTrans1D2" presStyleIdx="0" presStyleCnt="1"/>
      <dgm:spPr/>
    </dgm:pt>
    <dgm:pt modelId="{7F7AC1F6-880D-DF4B-A148-11A0AB6E4EE6}" type="pres">
      <dgm:prSet presAssocID="{DA90814A-ECDE-864D-B0E0-5328C5DF7C63}" presName="extraNode" presStyleLbl="node1" presStyleIdx="0" presStyleCnt="7"/>
      <dgm:spPr/>
    </dgm:pt>
    <dgm:pt modelId="{9CADEA42-685A-114B-A1B5-241E86AB290A}" type="pres">
      <dgm:prSet presAssocID="{DA90814A-ECDE-864D-B0E0-5328C5DF7C63}" presName="dstNode" presStyleLbl="node1" presStyleIdx="0" presStyleCnt="7"/>
      <dgm:spPr/>
    </dgm:pt>
    <dgm:pt modelId="{14DD1418-BD15-D445-9BD7-A17059CFE527}" type="pres">
      <dgm:prSet presAssocID="{5EE792EE-3082-8D43-8842-D1F604C9DC8D}" presName="text_1" presStyleLbl="node1" presStyleIdx="0" presStyleCnt="7">
        <dgm:presLayoutVars>
          <dgm:bulletEnabled val="1"/>
        </dgm:presLayoutVars>
      </dgm:prSet>
      <dgm:spPr/>
    </dgm:pt>
    <dgm:pt modelId="{FB34262D-63F8-B844-8CE2-60115AA43A76}" type="pres">
      <dgm:prSet presAssocID="{5EE792EE-3082-8D43-8842-D1F604C9DC8D}" presName="accent_1" presStyleCnt="0"/>
      <dgm:spPr/>
    </dgm:pt>
    <dgm:pt modelId="{98EE5D4D-7589-6348-9C0C-6DD9EBC9F24E}" type="pres">
      <dgm:prSet presAssocID="{5EE792EE-3082-8D43-8842-D1F604C9DC8D}" presName="accentRepeatNode" presStyleLbl="solidFgAcc1" presStyleIdx="0" presStyleCnt="7"/>
      <dgm:spPr/>
    </dgm:pt>
    <dgm:pt modelId="{84136728-85FB-7F44-B23A-9AE9838FE5F7}" type="pres">
      <dgm:prSet presAssocID="{6BA1D6FA-3311-774B-BB56-C76806344F65}" presName="text_2" presStyleLbl="node1" presStyleIdx="1" presStyleCnt="7">
        <dgm:presLayoutVars>
          <dgm:bulletEnabled val="1"/>
        </dgm:presLayoutVars>
      </dgm:prSet>
      <dgm:spPr/>
    </dgm:pt>
    <dgm:pt modelId="{F33EC8C3-D533-794D-BDB8-BACFB7491353}" type="pres">
      <dgm:prSet presAssocID="{6BA1D6FA-3311-774B-BB56-C76806344F65}" presName="accent_2" presStyleCnt="0"/>
      <dgm:spPr/>
    </dgm:pt>
    <dgm:pt modelId="{7E67DADA-E0B3-A744-A437-0A764C65869F}" type="pres">
      <dgm:prSet presAssocID="{6BA1D6FA-3311-774B-BB56-C76806344F65}" presName="accentRepeatNode" presStyleLbl="solidFgAcc1" presStyleIdx="1" presStyleCnt="7"/>
      <dgm:spPr/>
    </dgm:pt>
    <dgm:pt modelId="{3331C319-AE0C-374C-805F-FB18309779E2}" type="pres">
      <dgm:prSet presAssocID="{8D52464D-B400-2840-B7AF-2520554C4C4E}" presName="text_3" presStyleLbl="node1" presStyleIdx="2" presStyleCnt="7">
        <dgm:presLayoutVars>
          <dgm:bulletEnabled val="1"/>
        </dgm:presLayoutVars>
      </dgm:prSet>
      <dgm:spPr/>
    </dgm:pt>
    <dgm:pt modelId="{87927925-EE36-5C40-8545-B11DD5F5D125}" type="pres">
      <dgm:prSet presAssocID="{8D52464D-B400-2840-B7AF-2520554C4C4E}" presName="accent_3" presStyleCnt="0"/>
      <dgm:spPr/>
    </dgm:pt>
    <dgm:pt modelId="{E6F863FC-9C4F-4E4A-A742-08D8A3617DB9}" type="pres">
      <dgm:prSet presAssocID="{8D52464D-B400-2840-B7AF-2520554C4C4E}" presName="accentRepeatNode" presStyleLbl="solidFgAcc1" presStyleIdx="2" presStyleCnt="7"/>
      <dgm:spPr/>
    </dgm:pt>
    <dgm:pt modelId="{9E644CAB-BFFA-5C48-B6C2-BE3704827655}" type="pres">
      <dgm:prSet presAssocID="{FA8410AD-6248-2344-8C51-80AB86C7ABB4}" presName="text_4" presStyleLbl="node1" presStyleIdx="3" presStyleCnt="7">
        <dgm:presLayoutVars>
          <dgm:bulletEnabled val="1"/>
        </dgm:presLayoutVars>
      </dgm:prSet>
      <dgm:spPr/>
    </dgm:pt>
    <dgm:pt modelId="{3146DD14-CBE0-6346-BCC9-B21793FB6F3B}" type="pres">
      <dgm:prSet presAssocID="{FA8410AD-6248-2344-8C51-80AB86C7ABB4}" presName="accent_4" presStyleCnt="0"/>
      <dgm:spPr/>
    </dgm:pt>
    <dgm:pt modelId="{85C7DEDB-EC88-754C-91A2-3A17F9C7D6E8}" type="pres">
      <dgm:prSet presAssocID="{FA8410AD-6248-2344-8C51-80AB86C7ABB4}" presName="accentRepeatNode" presStyleLbl="solidFgAcc1" presStyleIdx="3" presStyleCnt="7"/>
      <dgm:spPr/>
    </dgm:pt>
    <dgm:pt modelId="{B0DD5470-CDEA-C042-B701-DF95EA7B6222}" type="pres">
      <dgm:prSet presAssocID="{A902FDB9-294E-8F40-B880-93B838A54B7C}" presName="text_5" presStyleLbl="node1" presStyleIdx="4" presStyleCnt="7">
        <dgm:presLayoutVars>
          <dgm:bulletEnabled val="1"/>
        </dgm:presLayoutVars>
      </dgm:prSet>
      <dgm:spPr/>
    </dgm:pt>
    <dgm:pt modelId="{E28493B0-4016-D44B-960E-23CC65276706}" type="pres">
      <dgm:prSet presAssocID="{A902FDB9-294E-8F40-B880-93B838A54B7C}" presName="accent_5" presStyleCnt="0"/>
      <dgm:spPr/>
    </dgm:pt>
    <dgm:pt modelId="{537EFD3B-4F46-734C-A750-70D981C3C5F6}" type="pres">
      <dgm:prSet presAssocID="{A902FDB9-294E-8F40-B880-93B838A54B7C}" presName="accentRepeatNode" presStyleLbl="solidFgAcc1" presStyleIdx="4" presStyleCnt="7"/>
      <dgm:spPr/>
    </dgm:pt>
    <dgm:pt modelId="{5B9A8A4F-8F44-FE47-800F-E2E725E73426}" type="pres">
      <dgm:prSet presAssocID="{7B280F3C-306D-AE43-ABA7-42FB42E90F84}" presName="text_6" presStyleLbl="node1" presStyleIdx="5" presStyleCnt="7">
        <dgm:presLayoutVars>
          <dgm:bulletEnabled val="1"/>
        </dgm:presLayoutVars>
      </dgm:prSet>
      <dgm:spPr/>
    </dgm:pt>
    <dgm:pt modelId="{1218C5F9-F11B-8140-AED1-CD6DC293F02C}" type="pres">
      <dgm:prSet presAssocID="{7B280F3C-306D-AE43-ABA7-42FB42E90F84}" presName="accent_6" presStyleCnt="0"/>
      <dgm:spPr/>
    </dgm:pt>
    <dgm:pt modelId="{4C243585-E0F3-1249-AFA7-0A6B5B35C212}" type="pres">
      <dgm:prSet presAssocID="{7B280F3C-306D-AE43-ABA7-42FB42E90F84}" presName="accentRepeatNode" presStyleLbl="solidFgAcc1" presStyleIdx="5" presStyleCnt="7"/>
      <dgm:spPr/>
    </dgm:pt>
    <dgm:pt modelId="{D716855E-321A-D548-AFB5-224CFFCD2293}" type="pres">
      <dgm:prSet presAssocID="{F439C33E-CA09-DA49-ABBE-22442609778F}" presName="text_7" presStyleLbl="node1" presStyleIdx="6" presStyleCnt="7">
        <dgm:presLayoutVars>
          <dgm:bulletEnabled val="1"/>
        </dgm:presLayoutVars>
      </dgm:prSet>
      <dgm:spPr/>
    </dgm:pt>
    <dgm:pt modelId="{882F71B5-EEAC-CC44-B0AE-E083D7AEE105}" type="pres">
      <dgm:prSet presAssocID="{F439C33E-CA09-DA49-ABBE-22442609778F}" presName="accent_7" presStyleCnt="0"/>
      <dgm:spPr/>
    </dgm:pt>
    <dgm:pt modelId="{F649A9A4-E1C0-8140-9AC9-7EA29C3702BC}" type="pres">
      <dgm:prSet presAssocID="{F439C33E-CA09-DA49-ABBE-22442609778F}" presName="accentRepeatNode" presStyleLbl="solidFgAcc1" presStyleIdx="6" presStyleCnt="7"/>
      <dgm:spPr/>
    </dgm:pt>
  </dgm:ptLst>
  <dgm:cxnLst>
    <dgm:cxn modelId="{454FA70E-829C-524D-8D46-10F18AAD21B5}" srcId="{DA90814A-ECDE-864D-B0E0-5328C5DF7C63}" destId="{F439C33E-CA09-DA49-ABBE-22442609778F}" srcOrd="6" destOrd="0" parTransId="{0829B3C5-5643-904A-AB22-06E6D9129A67}" sibTransId="{A94CA8F8-1AFB-0F49-BB30-EBB9065E85C4}"/>
    <dgm:cxn modelId="{F53A0A15-D166-D74B-BE9C-3F0A1F5EC3EE}" srcId="{DA90814A-ECDE-864D-B0E0-5328C5DF7C63}" destId="{FA8410AD-6248-2344-8C51-80AB86C7ABB4}" srcOrd="3" destOrd="0" parTransId="{5CEB7A02-338D-6E45-AA3B-342BA4836EC8}" sibTransId="{30AA576A-375B-094B-BDC3-69BECBD483A2}"/>
    <dgm:cxn modelId="{C4C0591C-772F-E048-9C65-C876EA608A0B}" type="presOf" srcId="{578876FD-F39B-FB4F-9733-C6CCF3D577AF}" destId="{6A796351-7C41-124E-85FF-2E669D5ABC4C}" srcOrd="0" destOrd="0" presId="urn:microsoft.com/office/officeart/2008/layout/VerticalCurvedList"/>
    <dgm:cxn modelId="{B3837E4C-8F2F-B94A-ABC8-CCBC5157B93E}" srcId="{DA90814A-ECDE-864D-B0E0-5328C5DF7C63}" destId="{5EE792EE-3082-8D43-8842-D1F604C9DC8D}" srcOrd="0" destOrd="0" parTransId="{373329C6-40E8-F74B-B80B-7BE1DD3AE601}" sibTransId="{578876FD-F39B-FB4F-9733-C6CCF3D577AF}"/>
    <dgm:cxn modelId="{74975954-26FC-A44D-8006-4A5858DA8AD6}" srcId="{DA90814A-ECDE-864D-B0E0-5328C5DF7C63}" destId="{A902FDB9-294E-8F40-B880-93B838A54B7C}" srcOrd="4" destOrd="0" parTransId="{08FD1035-C2E9-4647-A871-1536F3BC3DA6}" sibTransId="{9310A78B-F918-C44C-83FA-EED4A39B76C4}"/>
    <dgm:cxn modelId="{E79E3356-65AE-2743-B3F3-33E24BA86A56}" srcId="{DA90814A-ECDE-864D-B0E0-5328C5DF7C63}" destId="{8D52464D-B400-2840-B7AF-2520554C4C4E}" srcOrd="2" destOrd="0" parTransId="{001A8CC4-0AC5-7F40-84D4-DC4CE7BA69D7}" sibTransId="{F947A80C-BA5F-7544-B574-F312FC39DDD0}"/>
    <dgm:cxn modelId="{37B90871-D7CE-F042-B1D5-B7CB4B9A82E6}" type="presOf" srcId="{F439C33E-CA09-DA49-ABBE-22442609778F}" destId="{D716855E-321A-D548-AFB5-224CFFCD2293}" srcOrd="0" destOrd="0" presId="urn:microsoft.com/office/officeart/2008/layout/VerticalCurvedList"/>
    <dgm:cxn modelId="{F0AE5485-297B-F941-942F-EBFAF0BBA32C}" type="presOf" srcId="{6BA1D6FA-3311-774B-BB56-C76806344F65}" destId="{84136728-85FB-7F44-B23A-9AE9838FE5F7}" srcOrd="0" destOrd="0" presId="urn:microsoft.com/office/officeart/2008/layout/VerticalCurvedList"/>
    <dgm:cxn modelId="{D02E48A1-D577-414B-848A-BEF3EA2754E2}" type="presOf" srcId="{7B280F3C-306D-AE43-ABA7-42FB42E90F84}" destId="{5B9A8A4F-8F44-FE47-800F-E2E725E73426}" srcOrd="0" destOrd="0" presId="urn:microsoft.com/office/officeart/2008/layout/VerticalCurvedList"/>
    <dgm:cxn modelId="{B5F020A3-BD14-F041-994B-2830E18B044B}" type="presOf" srcId="{FA8410AD-6248-2344-8C51-80AB86C7ABB4}" destId="{9E644CAB-BFFA-5C48-B6C2-BE3704827655}" srcOrd="0" destOrd="0" presId="urn:microsoft.com/office/officeart/2008/layout/VerticalCurvedList"/>
    <dgm:cxn modelId="{432B09A8-9204-5C44-95BF-D4C77C0C1F40}" type="presOf" srcId="{5EE792EE-3082-8D43-8842-D1F604C9DC8D}" destId="{14DD1418-BD15-D445-9BD7-A17059CFE527}" srcOrd="0" destOrd="0" presId="urn:microsoft.com/office/officeart/2008/layout/VerticalCurvedList"/>
    <dgm:cxn modelId="{8C3C0DB3-55A5-E24A-A3BF-D11F321EBAFD}" type="presOf" srcId="{DA90814A-ECDE-864D-B0E0-5328C5DF7C63}" destId="{D6A8B448-54D2-A640-99EF-F221C2C34EBF}" srcOrd="0" destOrd="0" presId="urn:microsoft.com/office/officeart/2008/layout/VerticalCurvedList"/>
    <dgm:cxn modelId="{5D8D05BA-41A1-1F44-B780-0004CFFEA743}" type="presOf" srcId="{8D52464D-B400-2840-B7AF-2520554C4C4E}" destId="{3331C319-AE0C-374C-805F-FB18309779E2}" srcOrd="0" destOrd="0" presId="urn:microsoft.com/office/officeart/2008/layout/VerticalCurvedList"/>
    <dgm:cxn modelId="{1D4117BA-012F-BC47-AFE4-332E55C37748}" type="presOf" srcId="{A902FDB9-294E-8F40-B880-93B838A54B7C}" destId="{B0DD5470-CDEA-C042-B701-DF95EA7B6222}" srcOrd="0" destOrd="0" presId="urn:microsoft.com/office/officeart/2008/layout/VerticalCurvedList"/>
    <dgm:cxn modelId="{36FD2BCA-8F13-A34C-B25A-8C28C35CD1A1}" srcId="{DA90814A-ECDE-864D-B0E0-5328C5DF7C63}" destId="{7B280F3C-306D-AE43-ABA7-42FB42E90F84}" srcOrd="5" destOrd="0" parTransId="{91354611-71A6-FC4E-B180-54F287CE2C7D}" sibTransId="{8B4981BC-4997-9C4E-A0D3-858C1F9AF508}"/>
    <dgm:cxn modelId="{460838FE-E49B-8F4C-BC60-559E8D4CFB2B}" srcId="{DA90814A-ECDE-864D-B0E0-5328C5DF7C63}" destId="{6BA1D6FA-3311-774B-BB56-C76806344F65}" srcOrd="1" destOrd="0" parTransId="{F2D8B212-7F64-3E40-A366-6A5BC94A02B3}" sibTransId="{4AA8EC8E-FE63-844A-935D-5C3E77D45986}"/>
    <dgm:cxn modelId="{D9653C79-B7FA-D143-AB76-1AE04648BEA3}" type="presParOf" srcId="{D6A8B448-54D2-A640-99EF-F221C2C34EBF}" destId="{8552088E-5740-9040-877F-9C9F68D01D76}" srcOrd="0" destOrd="0" presId="urn:microsoft.com/office/officeart/2008/layout/VerticalCurvedList"/>
    <dgm:cxn modelId="{82DFB167-3E43-F64E-A531-CEC747AE0084}" type="presParOf" srcId="{8552088E-5740-9040-877F-9C9F68D01D76}" destId="{5D706FB0-6AE9-6847-A385-89762F2042E5}" srcOrd="0" destOrd="0" presId="urn:microsoft.com/office/officeart/2008/layout/VerticalCurvedList"/>
    <dgm:cxn modelId="{A311938E-4BCB-744F-924F-49FA886CE9D9}" type="presParOf" srcId="{5D706FB0-6AE9-6847-A385-89762F2042E5}" destId="{FD87DBB8-924E-0948-A946-6A0D93A67607}" srcOrd="0" destOrd="0" presId="urn:microsoft.com/office/officeart/2008/layout/VerticalCurvedList"/>
    <dgm:cxn modelId="{6EC3A4F6-4C9D-6447-A0C9-FAABBEA0A2C7}" type="presParOf" srcId="{5D706FB0-6AE9-6847-A385-89762F2042E5}" destId="{6A796351-7C41-124E-85FF-2E669D5ABC4C}" srcOrd="1" destOrd="0" presId="urn:microsoft.com/office/officeart/2008/layout/VerticalCurvedList"/>
    <dgm:cxn modelId="{8A33D77D-3EDE-2843-941C-11854D36860F}" type="presParOf" srcId="{5D706FB0-6AE9-6847-A385-89762F2042E5}" destId="{7F7AC1F6-880D-DF4B-A148-11A0AB6E4EE6}" srcOrd="2" destOrd="0" presId="urn:microsoft.com/office/officeart/2008/layout/VerticalCurvedList"/>
    <dgm:cxn modelId="{514586AC-0443-EF4C-AF09-202E2B6D42B4}" type="presParOf" srcId="{5D706FB0-6AE9-6847-A385-89762F2042E5}" destId="{9CADEA42-685A-114B-A1B5-241E86AB290A}" srcOrd="3" destOrd="0" presId="urn:microsoft.com/office/officeart/2008/layout/VerticalCurvedList"/>
    <dgm:cxn modelId="{7A984920-6AEE-444D-84ED-9D737AFB1399}" type="presParOf" srcId="{8552088E-5740-9040-877F-9C9F68D01D76}" destId="{14DD1418-BD15-D445-9BD7-A17059CFE527}" srcOrd="1" destOrd="0" presId="urn:microsoft.com/office/officeart/2008/layout/VerticalCurvedList"/>
    <dgm:cxn modelId="{9C0044BE-7AFA-7646-A635-914967EB5556}" type="presParOf" srcId="{8552088E-5740-9040-877F-9C9F68D01D76}" destId="{FB34262D-63F8-B844-8CE2-60115AA43A76}" srcOrd="2" destOrd="0" presId="urn:microsoft.com/office/officeart/2008/layout/VerticalCurvedList"/>
    <dgm:cxn modelId="{094382DA-0AA8-4E40-83AE-A20F8A419D55}" type="presParOf" srcId="{FB34262D-63F8-B844-8CE2-60115AA43A76}" destId="{98EE5D4D-7589-6348-9C0C-6DD9EBC9F24E}" srcOrd="0" destOrd="0" presId="urn:microsoft.com/office/officeart/2008/layout/VerticalCurvedList"/>
    <dgm:cxn modelId="{31CB4D3F-4B95-7B4C-AFB1-DDD1C70529C2}" type="presParOf" srcId="{8552088E-5740-9040-877F-9C9F68D01D76}" destId="{84136728-85FB-7F44-B23A-9AE9838FE5F7}" srcOrd="3" destOrd="0" presId="urn:microsoft.com/office/officeart/2008/layout/VerticalCurvedList"/>
    <dgm:cxn modelId="{8CB7DA2F-2DA2-B140-B440-3A967CE1A045}" type="presParOf" srcId="{8552088E-5740-9040-877F-9C9F68D01D76}" destId="{F33EC8C3-D533-794D-BDB8-BACFB7491353}" srcOrd="4" destOrd="0" presId="urn:microsoft.com/office/officeart/2008/layout/VerticalCurvedList"/>
    <dgm:cxn modelId="{2C4BD459-AF69-424E-9345-49DE61EE3A77}" type="presParOf" srcId="{F33EC8C3-D533-794D-BDB8-BACFB7491353}" destId="{7E67DADA-E0B3-A744-A437-0A764C65869F}" srcOrd="0" destOrd="0" presId="urn:microsoft.com/office/officeart/2008/layout/VerticalCurvedList"/>
    <dgm:cxn modelId="{7B38F1F2-4B2E-994B-AB3B-39F4278E3AD7}" type="presParOf" srcId="{8552088E-5740-9040-877F-9C9F68D01D76}" destId="{3331C319-AE0C-374C-805F-FB18309779E2}" srcOrd="5" destOrd="0" presId="urn:microsoft.com/office/officeart/2008/layout/VerticalCurvedList"/>
    <dgm:cxn modelId="{49F3D0A1-CC00-3043-AAE7-69B5CCC9A9DC}" type="presParOf" srcId="{8552088E-5740-9040-877F-9C9F68D01D76}" destId="{87927925-EE36-5C40-8545-B11DD5F5D125}" srcOrd="6" destOrd="0" presId="urn:microsoft.com/office/officeart/2008/layout/VerticalCurvedList"/>
    <dgm:cxn modelId="{B53457B9-1666-AE4A-AF48-1580840E34B5}" type="presParOf" srcId="{87927925-EE36-5C40-8545-B11DD5F5D125}" destId="{E6F863FC-9C4F-4E4A-A742-08D8A3617DB9}" srcOrd="0" destOrd="0" presId="urn:microsoft.com/office/officeart/2008/layout/VerticalCurvedList"/>
    <dgm:cxn modelId="{E1F624B1-86DC-7149-AC89-504BA26133D2}" type="presParOf" srcId="{8552088E-5740-9040-877F-9C9F68D01D76}" destId="{9E644CAB-BFFA-5C48-B6C2-BE3704827655}" srcOrd="7" destOrd="0" presId="urn:microsoft.com/office/officeart/2008/layout/VerticalCurvedList"/>
    <dgm:cxn modelId="{660B4D60-8507-C547-A4E7-27BFC0E0F620}" type="presParOf" srcId="{8552088E-5740-9040-877F-9C9F68D01D76}" destId="{3146DD14-CBE0-6346-BCC9-B21793FB6F3B}" srcOrd="8" destOrd="0" presId="urn:microsoft.com/office/officeart/2008/layout/VerticalCurvedList"/>
    <dgm:cxn modelId="{60168E32-3E8F-3540-BC3E-7B1E05EB5ACC}" type="presParOf" srcId="{3146DD14-CBE0-6346-BCC9-B21793FB6F3B}" destId="{85C7DEDB-EC88-754C-91A2-3A17F9C7D6E8}" srcOrd="0" destOrd="0" presId="urn:microsoft.com/office/officeart/2008/layout/VerticalCurvedList"/>
    <dgm:cxn modelId="{5B478CD4-5321-E94E-953C-385E42602417}" type="presParOf" srcId="{8552088E-5740-9040-877F-9C9F68D01D76}" destId="{B0DD5470-CDEA-C042-B701-DF95EA7B6222}" srcOrd="9" destOrd="0" presId="urn:microsoft.com/office/officeart/2008/layout/VerticalCurvedList"/>
    <dgm:cxn modelId="{F828D116-AB5F-F84E-B2CF-3ED5A5A2F91D}" type="presParOf" srcId="{8552088E-5740-9040-877F-9C9F68D01D76}" destId="{E28493B0-4016-D44B-960E-23CC65276706}" srcOrd="10" destOrd="0" presId="urn:microsoft.com/office/officeart/2008/layout/VerticalCurvedList"/>
    <dgm:cxn modelId="{504FAB37-833C-B34F-AF25-5544E6A636BE}" type="presParOf" srcId="{E28493B0-4016-D44B-960E-23CC65276706}" destId="{537EFD3B-4F46-734C-A750-70D981C3C5F6}" srcOrd="0" destOrd="0" presId="urn:microsoft.com/office/officeart/2008/layout/VerticalCurvedList"/>
    <dgm:cxn modelId="{64FDFC9C-5964-0048-B1E3-CEC1EAF16160}" type="presParOf" srcId="{8552088E-5740-9040-877F-9C9F68D01D76}" destId="{5B9A8A4F-8F44-FE47-800F-E2E725E73426}" srcOrd="11" destOrd="0" presId="urn:microsoft.com/office/officeart/2008/layout/VerticalCurvedList"/>
    <dgm:cxn modelId="{29ECB541-B2C2-8846-9EDC-9FF2482769FA}" type="presParOf" srcId="{8552088E-5740-9040-877F-9C9F68D01D76}" destId="{1218C5F9-F11B-8140-AED1-CD6DC293F02C}" srcOrd="12" destOrd="0" presId="urn:microsoft.com/office/officeart/2008/layout/VerticalCurvedList"/>
    <dgm:cxn modelId="{30440753-C274-9B48-BF46-E541353F1CDB}" type="presParOf" srcId="{1218C5F9-F11B-8140-AED1-CD6DC293F02C}" destId="{4C243585-E0F3-1249-AFA7-0A6B5B35C212}" srcOrd="0" destOrd="0" presId="urn:microsoft.com/office/officeart/2008/layout/VerticalCurvedList"/>
    <dgm:cxn modelId="{AD78C944-6A15-7C49-AC75-29A884C8A88D}" type="presParOf" srcId="{8552088E-5740-9040-877F-9C9F68D01D76}" destId="{D716855E-321A-D548-AFB5-224CFFCD2293}" srcOrd="13" destOrd="0" presId="urn:microsoft.com/office/officeart/2008/layout/VerticalCurvedList"/>
    <dgm:cxn modelId="{78BC6C21-BAA7-A349-8003-8A827CCB7E4D}" type="presParOf" srcId="{8552088E-5740-9040-877F-9C9F68D01D76}" destId="{882F71B5-EEAC-CC44-B0AE-E083D7AEE105}" srcOrd="14" destOrd="0" presId="urn:microsoft.com/office/officeart/2008/layout/VerticalCurvedList"/>
    <dgm:cxn modelId="{CEBEE36B-32C1-CF44-9BE8-EF155FEA1D32}" type="presParOf" srcId="{882F71B5-EEAC-CC44-B0AE-E083D7AEE105}" destId="{F649A9A4-E1C0-8140-9AC9-7EA29C3702B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C0239-C2F5-2345-88B0-50164AB116B8}">
      <dsp:nvSpPr>
        <dsp:cNvPr id="0" name=""/>
        <dsp:cNvSpPr/>
      </dsp:nvSpPr>
      <dsp:spPr>
        <a:xfrm>
          <a:off x="0" y="0"/>
          <a:ext cx="5013325" cy="5013325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D8DD5-E11E-E84A-BEE8-81DCD1BF9326}">
      <dsp:nvSpPr>
        <dsp:cNvPr id="0" name=""/>
        <dsp:cNvSpPr/>
      </dsp:nvSpPr>
      <dsp:spPr>
        <a:xfrm>
          <a:off x="2506662" y="0"/>
          <a:ext cx="9685337" cy="5013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>
              <a:latin typeface="Arial" panose="020B0604020202020204" pitchFamily="34" charset="0"/>
              <a:cs typeface="Arial" panose="020B0604020202020204" pitchFamily="34" charset="0"/>
            </a:rPr>
            <a:t>Интересующиеся</a:t>
          </a:r>
          <a:endParaRPr lang="ru-RU" sz="2900" kern="1200" dirty="0"/>
        </a:p>
      </dsp:txBody>
      <dsp:txXfrm>
        <a:off x="2506662" y="0"/>
        <a:ext cx="4842668" cy="1065331"/>
      </dsp:txXfrm>
    </dsp:sp>
    <dsp:sp modelId="{A704FD72-8686-E745-B576-5141E53EE853}">
      <dsp:nvSpPr>
        <dsp:cNvPr id="0" name=""/>
        <dsp:cNvSpPr/>
      </dsp:nvSpPr>
      <dsp:spPr>
        <a:xfrm>
          <a:off x="657998" y="1065331"/>
          <a:ext cx="3697327" cy="369732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0B077-A56C-ED4F-B7D9-4C377C31575C}">
      <dsp:nvSpPr>
        <dsp:cNvPr id="0" name=""/>
        <dsp:cNvSpPr/>
      </dsp:nvSpPr>
      <dsp:spPr>
        <a:xfrm>
          <a:off x="2506662" y="1065331"/>
          <a:ext cx="9685337" cy="36973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>
              <a:latin typeface="Arial" panose="020B0604020202020204" pitchFamily="34" charset="0"/>
              <a:cs typeface="Arial" panose="020B0604020202020204" pitchFamily="34" charset="0"/>
            </a:rPr>
            <a:t>Обучающиеся</a:t>
          </a:r>
          <a:endParaRPr lang="ru-RU" sz="2900" kern="1200" dirty="0"/>
        </a:p>
      </dsp:txBody>
      <dsp:txXfrm>
        <a:off x="2506662" y="1065331"/>
        <a:ext cx="4842668" cy="1065331"/>
      </dsp:txXfrm>
    </dsp:sp>
    <dsp:sp modelId="{3E17BBBF-625F-114E-8042-056D4DB855CD}">
      <dsp:nvSpPr>
        <dsp:cNvPr id="0" name=""/>
        <dsp:cNvSpPr/>
      </dsp:nvSpPr>
      <dsp:spPr>
        <a:xfrm>
          <a:off x="1315997" y="2130663"/>
          <a:ext cx="2381329" cy="238132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56456-4316-654D-A18B-DA38D36B32C2}">
      <dsp:nvSpPr>
        <dsp:cNvPr id="0" name=""/>
        <dsp:cNvSpPr/>
      </dsp:nvSpPr>
      <dsp:spPr>
        <a:xfrm>
          <a:off x="2506662" y="2130663"/>
          <a:ext cx="9685337" cy="23813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>
              <a:latin typeface="Arial" panose="020B0604020202020204" pitchFamily="34" charset="0"/>
              <a:cs typeface="Arial" panose="020B0604020202020204" pitchFamily="34" charset="0"/>
            </a:rPr>
            <a:t>Профессионалы</a:t>
          </a:r>
          <a:r>
            <a:rPr lang="ru-RU" sz="2900" kern="1200" dirty="0"/>
            <a:t> </a:t>
          </a:r>
          <a:r>
            <a:rPr lang="ru-RU" sz="2900" b="1" kern="1200" dirty="0">
              <a:latin typeface="Arial" panose="020B0604020202020204" pitchFamily="34" charset="0"/>
              <a:cs typeface="Arial" panose="020B0604020202020204" pitchFamily="34" charset="0"/>
            </a:rPr>
            <a:t>практики</a:t>
          </a:r>
          <a:endParaRPr lang="ru-RU" sz="2900" kern="1200" dirty="0"/>
        </a:p>
      </dsp:txBody>
      <dsp:txXfrm>
        <a:off x="2506662" y="2130663"/>
        <a:ext cx="4842668" cy="1065331"/>
      </dsp:txXfrm>
    </dsp:sp>
    <dsp:sp modelId="{DF7D419A-1404-AC49-A530-9CCBC76D4426}">
      <dsp:nvSpPr>
        <dsp:cNvPr id="0" name=""/>
        <dsp:cNvSpPr/>
      </dsp:nvSpPr>
      <dsp:spPr>
        <a:xfrm>
          <a:off x="1973996" y="3195994"/>
          <a:ext cx="1065331" cy="106533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715D6-0700-2B44-AB6F-322311F52294}">
      <dsp:nvSpPr>
        <dsp:cNvPr id="0" name=""/>
        <dsp:cNvSpPr/>
      </dsp:nvSpPr>
      <dsp:spPr>
        <a:xfrm>
          <a:off x="2506662" y="3195994"/>
          <a:ext cx="9685337" cy="10653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>
              <a:latin typeface="Arial" panose="020B0604020202020204" pitchFamily="34" charset="0"/>
              <a:cs typeface="Arial" panose="020B0604020202020204" pitchFamily="34" charset="0"/>
            </a:rPr>
            <a:t>Эксперты</a:t>
          </a:r>
          <a:endParaRPr lang="ru-RU" sz="2900" kern="1200" dirty="0"/>
        </a:p>
      </dsp:txBody>
      <dsp:txXfrm>
        <a:off x="2506662" y="3195994"/>
        <a:ext cx="4842668" cy="1065331"/>
      </dsp:txXfrm>
    </dsp:sp>
    <dsp:sp modelId="{28870F9C-2A62-CE47-B23E-44BA071854DE}">
      <dsp:nvSpPr>
        <dsp:cNvPr id="0" name=""/>
        <dsp:cNvSpPr/>
      </dsp:nvSpPr>
      <dsp:spPr>
        <a:xfrm>
          <a:off x="7349331" y="0"/>
          <a:ext cx="4842668" cy="106533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Саморазвитие и осознание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Встреча со своим психотерапевтом</a:t>
          </a:r>
        </a:p>
      </dsp:txBody>
      <dsp:txXfrm>
        <a:off x="7349331" y="0"/>
        <a:ext cx="4842668" cy="1065331"/>
      </dsp:txXfrm>
    </dsp:sp>
    <dsp:sp modelId="{EB03AF2F-1E3B-5446-AF7C-D539D24EE5A1}">
      <dsp:nvSpPr>
        <dsp:cNvPr id="0" name=""/>
        <dsp:cNvSpPr/>
      </dsp:nvSpPr>
      <dsp:spPr>
        <a:xfrm>
          <a:off x="7349331" y="1065331"/>
          <a:ext cx="4842668" cy="106533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Участие в МК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Формирование персонального портфолио и профиля</a:t>
          </a:r>
        </a:p>
      </dsp:txBody>
      <dsp:txXfrm>
        <a:off x="7349331" y="1065331"/>
        <a:ext cx="4842668" cy="1065331"/>
      </dsp:txXfrm>
    </dsp:sp>
    <dsp:sp modelId="{6A58B321-0FFE-A548-B514-70C36E09077B}">
      <dsp:nvSpPr>
        <dsp:cNvPr id="0" name=""/>
        <dsp:cNvSpPr/>
      </dsp:nvSpPr>
      <dsp:spPr>
        <a:xfrm>
          <a:off x="7349331" y="2130663"/>
          <a:ext cx="4842668" cy="106533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Участие в МК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Обмен опытом, расширение круга общения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Расширение клиентской базы</a:t>
          </a:r>
        </a:p>
      </dsp:txBody>
      <dsp:txXfrm>
        <a:off x="7349331" y="2130663"/>
        <a:ext cx="4842668" cy="1065331"/>
      </dsp:txXfrm>
    </dsp:sp>
    <dsp:sp modelId="{F8978AC0-9300-D74F-B24C-DC2B62255AB7}">
      <dsp:nvSpPr>
        <dsp:cNvPr id="0" name=""/>
        <dsp:cNvSpPr/>
      </dsp:nvSpPr>
      <dsp:spPr>
        <a:xfrm>
          <a:off x="7349331" y="3195994"/>
          <a:ext cx="4842668" cy="106533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Участие в Конгрессе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Тренеры МК Псифеста</a:t>
          </a:r>
        </a:p>
      </dsp:txBody>
      <dsp:txXfrm>
        <a:off x="7349331" y="3195994"/>
        <a:ext cx="4842668" cy="10653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96351-7C41-124E-85FF-2E669D5ABC4C}">
      <dsp:nvSpPr>
        <dsp:cNvPr id="0" name=""/>
        <dsp:cNvSpPr/>
      </dsp:nvSpPr>
      <dsp:spPr>
        <a:xfrm>
          <a:off x="-5909292" y="-904891"/>
          <a:ext cx="7039381" cy="7039381"/>
        </a:xfrm>
        <a:prstGeom prst="blockArc">
          <a:avLst>
            <a:gd name="adj1" fmla="val 18900000"/>
            <a:gd name="adj2" fmla="val 2700000"/>
            <a:gd name="adj3" fmla="val 307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D1418-BD15-D445-9BD7-A17059CFE527}">
      <dsp:nvSpPr>
        <dsp:cNvPr id="0" name=""/>
        <dsp:cNvSpPr/>
      </dsp:nvSpPr>
      <dsp:spPr>
        <a:xfrm>
          <a:off x="366856" y="237737"/>
          <a:ext cx="11522246" cy="4752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24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Проводится параллельно с Итоговым Конгрессом 2019</a:t>
          </a:r>
        </a:p>
      </dsp:txBody>
      <dsp:txXfrm>
        <a:off x="366856" y="237737"/>
        <a:ext cx="11522246" cy="475265"/>
      </dsp:txXfrm>
    </dsp:sp>
    <dsp:sp modelId="{98EE5D4D-7589-6348-9C0C-6DD9EBC9F24E}">
      <dsp:nvSpPr>
        <dsp:cNvPr id="0" name=""/>
        <dsp:cNvSpPr/>
      </dsp:nvSpPr>
      <dsp:spPr>
        <a:xfrm>
          <a:off x="69815" y="178329"/>
          <a:ext cx="594082" cy="5940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36728-85FB-7F44-B23A-9AE9838FE5F7}">
      <dsp:nvSpPr>
        <dsp:cNvPr id="0" name=""/>
        <dsp:cNvSpPr/>
      </dsp:nvSpPr>
      <dsp:spPr>
        <a:xfrm>
          <a:off x="797252" y="951054"/>
          <a:ext cx="11091850" cy="475265"/>
        </a:xfrm>
        <a:prstGeom prst="rect">
          <a:avLst/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24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Создание сообщества участников Псифестов ОППЛ (Москва и регионы)</a:t>
          </a:r>
        </a:p>
      </dsp:txBody>
      <dsp:txXfrm>
        <a:off x="797252" y="951054"/>
        <a:ext cx="11091850" cy="475265"/>
      </dsp:txXfrm>
    </dsp:sp>
    <dsp:sp modelId="{7E67DADA-E0B3-A744-A437-0A764C65869F}">
      <dsp:nvSpPr>
        <dsp:cNvPr id="0" name=""/>
        <dsp:cNvSpPr/>
      </dsp:nvSpPr>
      <dsp:spPr>
        <a:xfrm>
          <a:off x="500211" y="891646"/>
          <a:ext cx="594082" cy="5940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633482"/>
              <a:satOff val="-6796"/>
              <a:lumOff val="16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31C319-AE0C-374C-805F-FB18309779E2}">
      <dsp:nvSpPr>
        <dsp:cNvPr id="0" name=""/>
        <dsp:cNvSpPr/>
      </dsp:nvSpPr>
      <dsp:spPr>
        <a:xfrm>
          <a:off x="1033107" y="1663849"/>
          <a:ext cx="10855995" cy="475265"/>
        </a:xfrm>
        <a:prstGeom prst="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24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Привлечение широкой непрофессиональной аудитории участников</a:t>
          </a:r>
        </a:p>
      </dsp:txBody>
      <dsp:txXfrm>
        <a:off x="1033107" y="1663849"/>
        <a:ext cx="10855995" cy="475265"/>
      </dsp:txXfrm>
    </dsp:sp>
    <dsp:sp modelId="{E6F863FC-9C4F-4E4A-A742-08D8A3617DB9}">
      <dsp:nvSpPr>
        <dsp:cNvPr id="0" name=""/>
        <dsp:cNvSpPr/>
      </dsp:nvSpPr>
      <dsp:spPr>
        <a:xfrm>
          <a:off x="736066" y="1604440"/>
          <a:ext cx="594082" cy="5940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644CAB-BFFA-5C48-B6C2-BE3704827655}">
      <dsp:nvSpPr>
        <dsp:cNvPr id="0" name=""/>
        <dsp:cNvSpPr/>
      </dsp:nvSpPr>
      <dsp:spPr>
        <a:xfrm>
          <a:off x="1108413" y="2377166"/>
          <a:ext cx="10780689" cy="475265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24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Рекламная и партнерская кампания с января 2019 года</a:t>
          </a:r>
        </a:p>
      </dsp:txBody>
      <dsp:txXfrm>
        <a:off x="1108413" y="2377166"/>
        <a:ext cx="10780689" cy="475265"/>
      </dsp:txXfrm>
    </dsp:sp>
    <dsp:sp modelId="{85C7DEDB-EC88-754C-91A2-3A17F9C7D6E8}">
      <dsp:nvSpPr>
        <dsp:cNvPr id="0" name=""/>
        <dsp:cNvSpPr/>
      </dsp:nvSpPr>
      <dsp:spPr>
        <a:xfrm>
          <a:off x="811372" y="2317758"/>
          <a:ext cx="594082" cy="5940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DD5470-CDEA-C042-B701-DF95EA7B6222}">
      <dsp:nvSpPr>
        <dsp:cNvPr id="0" name=""/>
        <dsp:cNvSpPr/>
      </dsp:nvSpPr>
      <dsp:spPr>
        <a:xfrm>
          <a:off x="1033107" y="3090483"/>
          <a:ext cx="10855995" cy="475265"/>
        </a:xfrm>
        <a:prstGeom prst="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24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Видеосъёмка всех МК с предоставлением всем участникам</a:t>
          </a:r>
        </a:p>
      </dsp:txBody>
      <dsp:txXfrm>
        <a:off x="1033107" y="3090483"/>
        <a:ext cx="10855995" cy="475265"/>
      </dsp:txXfrm>
    </dsp:sp>
    <dsp:sp modelId="{537EFD3B-4F46-734C-A750-70D981C3C5F6}">
      <dsp:nvSpPr>
        <dsp:cNvPr id="0" name=""/>
        <dsp:cNvSpPr/>
      </dsp:nvSpPr>
      <dsp:spPr>
        <a:xfrm>
          <a:off x="736066" y="3031075"/>
          <a:ext cx="594082" cy="5940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9A8A4F-8F44-FE47-800F-E2E725E73426}">
      <dsp:nvSpPr>
        <dsp:cNvPr id="0" name=""/>
        <dsp:cNvSpPr/>
      </dsp:nvSpPr>
      <dsp:spPr>
        <a:xfrm>
          <a:off x="797252" y="3803278"/>
          <a:ext cx="11091850" cy="475265"/>
        </a:xfrm>
        <a:prstGeom prst="rect">
          <a:avLst/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24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Рекомендации по персональным траекториям участия в Псифесте</a:t>
          </a:r>
        </a:p>
      </dsp:txBody>
      <dsp:txXfrm>
        <a:off x="797252" y="3803278"/>
        <a:ext cx="11091850" cy="475265"/>
      </dsp:txXfrm>
    </dsp:sp>
    <dsp:sp modelId="{4C243585-E0F3-1249-AFA7-0A6B5B35C212}">
      <dsp:nvSpPr>
        <dsp:cNvPr id="0" name=""/>
        <dsp:cNvSpPr/>
      </dsp:nvSpPr>
      <dsp:spPr>
        <a:xfrm>
          <a:off x="500211" y="3743869"/>
          <a:ext cx="594082" cy="5940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167408"/>
              <a:satOff val="-33981"/>
              <a:lumOff val="80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6855E-321A-D548-AFB5-224CFFCD2293}">
      <dsp:nvSpPr>
        <dsp:cNvPr id="0" name=""/>
        <dsp:cNvSpPr/>
      </dsp:nvSpPr>
      <dsp:spPr>
        <a:xfrm>
          <a:off x="366856" y="4516595"/>
          <a:ext cx="11522246" cy="475265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24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Реализация новых форматов событий Псифеста, повышение общего уровня</a:t>
          </a:r>
        </a:p>
      </dsp:txBody>
      <dsp:txXfrm>
        <a:off x="366856" y="4516595"/>
        <a:ext cx="11522246" cy="475265"/>
      </dsp:txXfrm>
    </dsp:sp>
    <dsp:sp modelId="{F649A9A4-E1C0-8140-9AC9-7EA29C3702BC}">
      <dsp:nvSpPr>
        <dsp:cNvPr id="0" name=""/>
        <dsp:cNvSpPr/>
      </dsp:nvSpPr>
      <dsp:spPr>
        <a:xfrm>
          <a:off x="69815" y="4457187"/>
          <a:ext cx="594082" cy="5940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165BC-0EB4-7C47-B7F3-99CCFA585295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CDB7A-001C-3744-A5E8-1B938C6AA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847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Титул для презентации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CDB7A-001C-3744-A5E8-1B938C6AA80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99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Пустой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CDB7A-001C-3744-A5E8-1B938C6AA80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811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Что использовали, эффективность.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Расчет рентабельности рекламы.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rtl="0"/>
            <a:r>
              <a:rPr lang="ru-RU" dirty="0"/>
              <a:t>стратегия продвижения нацелена на охват более широкой аудитории. Однако здесь есть сложности, потому как наша ЦА в определенном месте не сидит и очевидной сегментации не поддается…</a:t>
            </a:r>
          </a:p>
          <a:p>
            <a:pPr rtl="0"/>
            <a:r>
              <a:rPr lang="ru-RU" dirty="0"/>
              <a:t>Сейчас в ФБ и ВК есть группы и регулярным размещением контента.</a:t>
            </a:r>
          </a:p>
          <a:p>
            <a:pPr rtl="0"/>
            <a:r>
              <a:rPr lang="ru-RU" dirty="0"/>
              <a:t>Делаем рассылки по своим базам контактов + привлекли сделали рассылки (пока ограниченные) по базам </a:t>
            </a:r>
            <a:r>
              <a:rPr lang="ru-RU" dirty="0" err="1"/>
              <a:t>Сапознание.ру</a:t>
            </a:r>
            <a:r>
              <a:rPr lang="ru-RU" dirty="0"/>
              <a:t>, </a:t>
            </a:r>
            <a:r>
              <a:rPr lang="ru-RU" dirty="0" err="1"/>
              <a:t>Псинавигатор</a:t>
            </a:r>
            <a:r>
              <a:rPr lang="ru-RU" dirty="0"/>
              <a:t>, НАП.</a:t>
            </a:r>
          </a:p>
          <a:p>
            <a:pPr rtl="0"/>
            <a:r>
              <a:rPr lang="ru-RU" dirty="0"/>
              <a:t>На этой неделе купим рассылку по их базам для коммерческой рассылки</a:t>
            </a:r>
          </a:p>
          <a:p>
            <a:pPr rtl="0"/>
            <a:r>
              <a:rPr lang="ru-RU" dirty="0"/>
              <a:t>Волонтеры уже нашли более 300 контактов в московских центрах. Сделаем эту «холодную» рассылку сегодня-завтра (когда выложим на сайт расписание мероприятий Псифеста).</a:t>
            </a:r>
          </a:p>
          <a:p>
            <a:pPr rtl="0"/>
            <a:r>
              <a:rPr lang="ru-RU" dirty="0"/>
              <a:t>Также запустили программу инфо-партнерства. Откликнулись всего 5! чел… Не выстрелила, похоже)</a:t>
            </a:r>
          </a:p>
          <a:p>
            <a:pPr rtl="0"/>
            <a:r>
              <a:rPr lang="ru-RU" dirty="0"/>
              <a:t>В середине недели дадим скидку на покупку билетов с рассылкой по всем доступным каналам.</a:t>
            </a:r>
          </a:p>
          <a:p>
            <a:pPr rtl="0"/>
            <a:r>
              <a:rPr lang="ru-RU" dirty="0" err="1"/>
              <a:t>Инстаграмм</a:t>
            </a:r>
            <a:r>
              <a:rPr lang="ru-RU" dirty="0"/>
              <a:t> действительно не охвачен. </a:t>
            </a:r>
            <a:br>
              <a:rPr lang="ru-RU" dirty="0"/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целом - мы сейчас создаем новые каналы коммуникации с ЦА в дополнение к рассылкам ОППЛ.</a:t>
            </a:r>
          </a:p>
          <a:p>
            <a:pPr rt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 выхлоп не большой…</a:t>
            </a:r>
          </a:p>
          <a:p>
            <a:pPr rt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 специально активность увеличили за месяц до начала для обеспечения высокой «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share-of-voice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при умеренных инвестициях. </a:t>
            </a:r>
          </a:p>
          <a:p>
            <a:pPr rtl="0"/>
            <a:b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Буду очень-очень благодарен Вам, как минимум, за идеи по более широкой промо-кампании и, как максимум, за помощь!</a:t>
            </a:r>
          </a:p>
          <a:p>
            <a:pPr rt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Вместе мы громко заявим сообществу о новом формате мероприятий ОППЛ!)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CDB7A-001C-3744-A5E8-1B938C6AA80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7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Слайд с текстом/объектами в два столбца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CDB7A-001C-3744-A5E8-1B938C6AA80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53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Слайд с текстом/объектами в два столбца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CDB7A-001C-3744-A5E8-1B938C6AA80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539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Слайд с текстом/объектами в один столбец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CDB7A-001C-3744-A5E8-1B938C6AA80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65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Слайд с текстом/объектами в два столбца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CDB7A-001C-3744-A5E8-1B938C6AA80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728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Слайд с текстом/объектами в два столбца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CDB7A-001C-3744-A5E8-1B938C6AA80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335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Слайд с текстом/объектами в два столбца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CDB7A-001C-3744-A5E8-1B938C6AA80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429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Титул для презентации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CDB7A-001C-3744-A5E8-1B938C6AA80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99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Слайд с текстом/объектами в два столбца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CDB7A-001C-3744-A5E8-1B938C6AA80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59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ru-RU" dirty="0"/>
              <a:t>наша ЦА в определенном месте не сидит и очевидной сегментации не поддается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CDB7A-001C-3744-A5E8-1B938C6AA80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9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57609-9D5E-1648-A2D0-CD3479F49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5A14F7-0465-A141-B01E-D06016F56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BDAD32-B744-C54B-8F11-633564052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341-F28D-7744-8641-4803B29AF820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22ECA8-38B5-A847-AFBC-81B900B18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3BC0A7-5F7D-CF4B-B176-30882554D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8194-F3A1-9049-8FAA-490B987B3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2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58C9A-6FC7-7F49-941F-F3F643AA1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46C6D4-3D57-1740-A4A2-9B948BAE6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6913B0-0519-2945-9706-FA700A5FF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341-F28D-7744-8641-4803B29AF820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F7C933-2ABA-7B44-BDC6-41FADB91F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1C51D3-05E5-3249-A7BD-1C1F6897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8194-F3A1-9049-8FAA-490B987B3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79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18DCB20-892C-A240-8B62-8B8084F2B9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D0F8BC-E004-A740-A0EC-B34BA200C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693D86-686D-2A42-8EFC-84267E85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341-F28D-7744-8641-4803B29AF820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99F6F4-0F98-5B42-ABA3-A9333CF0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5033FF-4E67-0E40-AC5F-E8B1EF41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8194-F3A1-9049-8FAA-490B987B3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88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D3246-2328-9946-9BB6-E4FD89A86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743AE4-1E6E-8745-8390-A662779A6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66B232-5F3B-4245-8503-1CD5E6C9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341-F28D-7744-8641-4803B29AF820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2A8EE-457D-D548-BFA7-C5418AD3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0CD195-5CB4-E849-AAB5-44A57155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8194-F3A1-9049-8FAA-490B987B3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40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4EAAF-5BE9-D14D-876E-7B43D160E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F4690C-6E59-8B43-978E-1B5348D06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13F0EA-A922-0247-8DCD-7A55D9967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341-F28D-7744-8641-4803B29AF820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0B9610-70D0-7D47-BFBA-F8E2507F7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FF8485-5669-C042-8EAD-CA807587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8194-F3A1-9049-8FAA-490B987B3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26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BFC4F-3062-4240-8DFD-2C776875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D4AD57-C94A-8248-89FD-DFFA7111E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C721E7-7E2E-0243-A81D-EA0921A8A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C009B3-E9ED-7844-A7B4-BB31CC20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341-F28D-7744-8641-4803B29AF820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024E5D-58A1-7341-A97D-3FE334CD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7E3687-8F2D-534B-9A20-24C431DDD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8194-F3A1-9049-8FAA-490B987B3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0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33241-7A1F-0C4D-9BAD-02690FB21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7E6C72-E00F-B141-8DF5-0FBD9F84B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DA0C0F-1753-C348-B7E6-976C7C441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A11C73-77D6-9141-B3BF-6072BA6F4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DC03D54-2967-D745-B6AC-5BFE9D8FC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F5ABC1-33AC-944A-B53C-CC07E88B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341-F28D-7744-8641-4803B29AF820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BEB306E-F1AC-324C-BE78-48723469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8924F62-B681-9441-AB29-3051978B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8194-F3A1-9049-8FAA-490B987B3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37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3349E-08DC-CF41-A6BA-96F31C654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ACFED4-1DA4-AE45-BF6C-55A25744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341-F28D-7744-8641-4803B29AF820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A5A127-8814-794C-BF42-841D45E3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4621CF-42DA-F647-BD7E-A09EA2C1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8194-F3A1-9049-8FAA-490B987B3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7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94F44A8-11A7-4C41-8515-0D45B1AF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341-F28D-7744-8641-4803B29AF820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5F2DEB9-718D-CA41-B198-6D069DCAA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8E4E93-67DB-814A-9C7E-894D2B6A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8194-F3A1-9049-8FAA-490B987B3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4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3829EE-3844-1641-AE75-BCDE9CA01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023684-07F3-0849-AAD4-6A020D94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CE1FB1-E33B-6D40-939B-9D9B12D5D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E806B7-74AD-3F4D-87BE-B0F87B37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341-F28D-7744-8641-4803B29AF820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5CFDC7-0437-1542-B8E6-B75ACF208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1BBE13-35AA-934E-A6F8-5B73E604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8194-F3A1-9049-8FAA-490B987B3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5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F588E4-BEFE-E945-B771-AD9C7A875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ECCFD5E-6201-A84F-9C6B-245DB056F7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6ABEBB-D8F5-D94F-A843-412C56B21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E43430-8A64-6749-B99A-9D3C7B007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341-F28D-7744-8641-4803B29AF820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B8FDD4-1068-A244-940D-437AD1B6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55B463-0768-DD44-8A4A-84F2F25FA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8194-F3A1-9049-8FAA-490B987B3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56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A93F2-1631-A941-9E85-C5955484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6D2B7B-5CBD-434F-BCC9-E80F49279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96B437-F87F-2749-9C98-BF897CB88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CA341-F28D-7744-8641-4803B29AF820}" type="datetimeFigureOut">
              <a:rPr lang="ru-RU" smtClean="0"/>
              <a:t>19.12.18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985F0A-696E-0543-A2D9-48EE65F2E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43CE16-9EE9-0C4F-B57E-00890C41E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08194-F3A1-9049-8FAA-490B987B3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12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72637-6C05-D844-83F7-324B57038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045" y="533176"/>
            <a:ext cx="8766984" cy="216099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Итоговый международный Псифест года</a:t>
            </a:r>
            <a:br>
              <a:rPr lang="ru-RU" sz="3200" b="1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</a:br>
            <a:r>
              <a:rPr lang="ru-RU" sz="3200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«Достижения и перспективы российской психотерапии»</a:t>
            </a:r>
            <a:br>
              <a:rPr lang="ru-RU" sz="3200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</a:br>
            <a:r>
              <a:rPr lang="ru-RU" sz="3200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осень </a:t>
            </a:r>
            <a:r>
              <a:rPr lang="ru-RU" sz="3200" b="1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2019, Москва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DC9B8B-9A14-5142-8C2A-3A6F37DCD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4113" y="4839020"/>
            <a:ext cx="5537200" cy="90449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Исполнительный директор Псифеста в Москве Финько Василий.</a:t>
            </a:r>
          </a:p>
        </p:txBody>
      </p:sp>
    </p:spTree>
    <p:extLst>
      <p:ext uri="{BB962C8B-B14F-4D97-AF65-F5344CB8AC3E}">
        <p14:creationId xmlns:p14="http://schemas.microsoft.com/office/powerpoint/2010/main" val="3647809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72637-6C05-D844-83F7-324B57038BBC}"/>
              </a:ext>
            </a:extLst>
          </p:cNvPr>
          <p:cNvSpPr txBox="1">
            <a:spLocks/>
          </p:cNvSpPr>
          <p:nvPr/>
        </p:nvSpPr>
        <p:spPr>
          <a:xfrm>
            <a:off x="6096000" y="1315453"/>
            <a:ext cx="5537200" cy="433136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79557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15E18B3-8E4A-E746-8C5F-1A9475BD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100" y="401639"/>
            <a:ext cx="7118350" cy="94456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Рекламные инструменты</a:t>
            </a:r>
            <a:endParaRPr lang="ru-RU" sz="4400" dirty="0">
              <a:solidFill>
                <a:srgbClr val="7159A3"/>
              </a:solidFill>
              <a:latin typeface="Roboto Bk" pitchFamily="2" charset="0"/>
              <a:ea typeface="Roboto Bk" pitchFamily="2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C1723A75-92EF-3547-B397-48E6BBB2499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7134355"/>
              </p:ext>
            </p:extLst>
          </p:nvPr>
        </p:nvGraphicFramePr>
        <p:xfrm>
          <a:off x="307848" y="1656757"/>
          <a:ext cx="11652504" cy="513974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87096">
                  <a:extLst>
                    <a:ext uri="{9D8B030D-6E8A-4147-A177-3AD203B41FA5}">
                      <a16:colId xmlns:a16="http://schemas.microsoft.com/office/drawing/2014/main" val="884580603"/>
                    </a:ext>
                  </a:extLst>
                </a:gridCol>
                <a:gridCol w="4262067">
                  <a:extLst>
                    <a:ext uri="{9D8B030D-6E8A-4147-A177-3AD203B41FA5}">
                      <a16:colId xmlns:a16="http://schemas.microsoft.com/office/drawing/2014/main" val="3885226919"/>
                    </a:ext>
                  </a:extLst>
                </a:gridCol>
                <a:gridCol w="2342339">
                  <a:extLst>
                    <a:ext uri="{9D8B030D-6E8A-4147-A177-3AD203B41FA5}">
                      <a16:colId xmlns:a16="http://schemas.microsoft.com/office/drawing/2014/main" val="356235536"/>
                    </a:ext>
                  </a:extLst>
                </a:gridCol>
                <a:gridCol w="1956945">
                  <a:extLst>
                    <a:ext uri="{9D8B030D-6E8A-4147-A177-3AD203B41FA5}">
                      <a16:colId xmlns:a16="http://schemas.microsoft.com/office/drawing/2014/main" val="3592975561"/>
                    </a:ext>
                  </a:extLst>
                </a:gridCol>
                <a:gridCol w="2704057">
                  <a:extLst>
                    <a:ext uri="{9D8B030D-6E8A-4147-A177-3AD203B41FA5}">
                      <a16:colId xmlns:a16="http://schemas.microsoft.com/office/drawing/2014/main" val="1449685355"/>
                    </a:ext>
                  </a:extLst>
                </a:gridCol>
              </a:tblGrid>
              <a:tr h="476303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Инструмент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Результат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Эффективность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Комментарии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268057"/>
                  </a:ext>
                </a:extLst>
              </a:tr>
              <a:tr h="4763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Рассылка эл. писем по базе ОППЛ, рассылка руководителям пси-модальностей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Основной инструмент привлечения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Относительно высокая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Нужна обратная связь с теми, кто заинтересовался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365037"/>
                  </a:ext>
                </a:extLst>
              </a:tr>
              <a:tr h="4763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Размещение информации о Псифесте на сайте ОППЛ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Основной инструмент привлечения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Относительно высокая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Нужна обратная связь с теми, кто заинтересовался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86191"/>
                  </a:ext>
                </a:extLst>
              </a:tr>
              <a:tr h="4763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Официальный сайт Псифеста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Основной инструмент привлечения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Относительно высокая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Необходимо как можно раньше размещать программу Псифеста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284133"/>
                  </a:ext>
                </a:extLst>
              </a:tr>
              <a:tr h="4763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Группа в ФБ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Регулярные (в октябре ежедневные) публикации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Требует уточнения, скорее низкая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Необходимо формировать аудиторию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401194"/>
                  </a:ext>
                </a:extLst>
              </a:tr>
              <a:tr h="4763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Рассылка эл. писем по психологическим центрам Москвы и МО (286 контактов)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 рассылки по 286 контактам - 1 отклик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Низкая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Необходимо увеличить кратность и форматы контактов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935466"/>
                  </a:ext>
                </a:extLst>
              </a:tr>
              <a:tr h="4763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Программа информационного партнерства для тренеров Псифеста и контактов базы ОППЛ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Откликнулись 8 человек, 2 выполнили условия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Низкая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Требует разъяснения и упрощения схемы партнерства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66618"/>
                  </a:ext>
                </a:extLst>
              </a:tr>
              <a:tr h="4763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Размещение баннеров на порталах и рассылка по базам целевых контактов (более 4000 спец-</a:t>
                      </a:r>
                      <a:r>
                        <a:rPr lang="ru-RU" sz="1400" dirty="0" err="1"/>
                        <a:t>ов</a:t>
                      </a:r>
                      <a:r>
                        <a:rPr lang="ru-RU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Привлечены 5 участников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Низкая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Нужно уточнить сегментацию базы и частоту размещений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089306"/>
                  </a:ext>
                </a:extLst>
              </a:tr>
              <a:tr h="4763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8.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Встреча и размещение в группе ВК, конкурс на розыгрыш билетов на Псифест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Регулярные (в октябре ежедневные) публикации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Требует уточнения, скорее низкая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Необходимо формировать аудиторию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683004"/>
                  </a:ext>
                </a:extLst>
              </a:tr>
              <a:tr h="4763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Контекстная реклама на Яндекс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Есть информация о 2-х привлеченных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Низкая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Нужно уточнить сегментацию базы и частоту размещений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788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508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1F32032E-5E91-584A-973C-4706111764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358821"/>
              </p:ext>
            </p:extLst>
          </p:nvPr>
        </p:nvGraphicFramePr>
        <p:xfrm>
          <a:off x="5706534" y="1478970"/>
          <a:ext cx="6248398" cy="3601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15E18B3-8E4A-E746-8C5F-1A9475BD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099" y="401639"/>
            <a:ext cx="7725833" cy="94456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Выручка от продажи</a:t>
            </a:r>
            <a:r>
              <a:rPr lang="ru-RU" sz="4400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 билетов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2DCD7D09-065F-5745-9477-132C7659E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" y="5100949"/>
            <a:ext cx="12052300" cy="1757051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Наибольшей популярностью пользовались только 3 типа билетов (78% продаж по количеству);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Эти 3 типа принесли 41% выручки</a:t>
            </a:r>
            <a:r>
              <a:rPr lang="en-US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 (</a:t>
            </a:r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и это билеты с самой низкой ценой</a:t>
            </a:r>
            <a:r>
              <a:rPr lang="en-US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)</a:t>
            </a:r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;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Единый билет (6% продаж по количеству) принес 21% выручки;</a:t>
            </a:r>
          </a:p>
          <a:p>
            <a:r>
              <a:rPr lang="ru-RU" sz="2000" b="1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Рекомендую уменьшить ассортимент билетов до 3-4-х наиболее привлекательных для ЦА.</a:t>
            </a:r>
          </a:p>
          <a:p>
            <a:endParaRPr lang="ru-RU" sz="2000" dirty="0">
              <a:solidFill>
                <a:srgbClr val="47484D"/>
              </a:solidFill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10E0824-2F43-9840-AB5D-D38FDB4697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267185"/>
              </p:ext>
            </p:extLst>
          </p:nvPr>
        </p:nvGraphicFramePr>
        <p:xfrm>
          <a:off x="686322" y="1478970"/>
          <a:ext cx="5267190" cy="3621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30F5C74-72CE-2B4E-98A2-A98171426A4B}"/>
              </a:ext>
            </a:extLst>
          </p:cNvPr>
          <p:cNvSpPr txBox="1"/>
          <p:nvPr/>
        </p:nvSpPr>
        <p:spPr>
          <a:xfrm>
            <a:off x="7038492" y="2811983"/>
            <a:ext cx="1830342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Доля в выручке по типам билетов </a:t>
            </a:r>
          </a:p>
        </p:txBody>
      </p:sp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0644F55D-B611-8443-A797-A47063B9BF9C}"/>
              </a:ext>
            </a:extLst>
          </p:cNvPr>
          <p:cNvSpPr/>
          <p:nvPr/>
        </p:nvSpPr>
        <p:spPr>
          <a:xfrm>
            <a:off x="4852845" y="2338794"/>
            <a:ext cx="677334" cy="442674"/>
          </a:xfrm>
          <a:prstGeom prst="roundRect">
            <a:avLst/>
          </a:prstGeom>
          <a:noFill/>
          <a:ln w="88900" cmpd="dbl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EE4C103C-508B-8F49-96B1-7455F9FA7560}"/>
              </a:ext>
            </a:extLst>
          </p:cNvPr>
          <p:cNvSpPr/>
          <p:nvPr/>
        </p:nvSpPr>
        <p:spPr>
          <a:xfrm>
            <a:off x="3029049" y="4228312"/>
            <a:ext cx="677334" cy="442674"/>
          </a:xfrm>
          <a:prstGeom prst="roundRect">
            <a:avLst/>
          </a:prstGeom>
          <a:noFill/>
          <a:ln w="88900" cmpd="dbl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1B5EDC0D-E02E-9E4E-8452-1383BD179095}"/>
              </a:ext>
            </a:extLst>
          </p:cNvPr>
          <p:cNvSpPr/>
          <p:nvPr/>
        </p:nvSpPr>
        <p:spPr>
          <a:xfrm>
            <a:off x="1238829" y="2127848"/>
            <a:ext cx="677334" cy="442674"/>
          </a:xfrm>
          <a:prstGeom prst="roundRect">
            <a:avLst/>
          </a:prstGeom>
          <a:noFill/>
          <a:ln w="88900" cmpd="dbl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EEAFA45D-69F6-FE46-81E0-66D166C9BD9A}"/>
              </a:ext>
            </a:extLst>
          </p:cNvPr>
          <p:cNvSpPr/>
          <p:nvPr/>
        </p:nvSpPr>
        <p:spPr>
          <a:xfrm>
            <a:off x="6307667" y="1643632"/>
            <a:ext cx="719666" cy="500841"/>
          </a:xfrm>
          <a:prstGeom prst="roundRect">
            <a:avLst/>
          </a:prstGeom>
          <a:noFill/>
          <a:ln w="88900" cmpd="dbl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BD2DC86B-1449-BC4A-8329-8C4B3E8D104F}"/>
              </a:ext>
            </a:extLst>
          </p:cNvPr>
          <p:cNvSpPr/>
          <p:nvPr/>
        </p:nvSpPr>
        <p:spPr>
          <a:xfrm>
            <a:off x="8562688" y="1482765"/>
            <a:ext cx="719666" cy="500841"/>
          </a:xfrm>
          <a:prstGeom prst="roundRect">
            <a:avLst/>
          </a:prstGeom>
          <a:noFill/>
          <a:ln w="88900" cmpd="dbl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855663CD-8526-3B4D-A010-E4153F6F2CD6}"/>
              </a:ext>
            </a:extLst>
          </p:cNvPr>
          <p:cNvSpPr/>
          <p:nvPr/>
        </p:nvSpPr>
        <p:spPr>
          <a:xfrm>
            <a:off x="5748868" y="3361816"/>
            <a:ext cx="719666" cy="500841"/>
          </a:xfrm>
          <a:prstGeom prst="roundRect">
            <a:avLst/>
          </a:prstGeom>
          <a:noFill/>
          <a:ln w="88900" cmpd="dbl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ADE2956F-ECED-144A-8BDB-E16A54950FA4}"/>
              </a:ext>
            </a:extLst>
          </p:cNvPr>
          <p:cNvSpPr/>
          <p:nvPr/>
        </p:nvSpPr>
        <p:spPr>
          <a:xfrm>
            <a:off x="9311986" y="2674230"/>
            <a:ext cx="719666" cy="500841"/>
          </a:xfrm>
          <a:prstGeom prst="roundRect">
            <a:avLst/>
          </a:prstGeom>
          <a:noFill/>
          <a:ln w="88900" cmpd="dbl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7D262B-BE72-DC45-A3AB-D564A2D2AEC1}"/>
              </a:ext>
            </a:extLst>
          </p:cNvPr>
          <p:cNvSpPr txBox="1"/>
          <p:nvPr/>
        </p:nvSpPr>
        <p:spPr>
          <a:xfrm>
            <a:off x="2404746" y="2771653"/>
            <a:ext cx="1830342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Билеты, проданные через сайт</a:t>
            </a: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49748937-F126-5D42-82E3-7F22255BB742}"/>
              </a:ext>
            </a:extLst>
          </p:cNvPr>
          <p:cNvSpPr/>
          <p:nvPr/>
        </p:nvSpPr>
        <p:spPr>
          <a:xfrm>
            <a:off x="10045410" y="1563294"/>
            <a:ext cx="1846119" cy="306467"/>
          </a:xfrm>
          <a:prstGeom prst="roundRect">
            <a:avLst/>
          </a:prstGeom>
          <a:noFill/>
          <a:ln w="88900" cmpd="dbl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/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0CCC850B-0385-4245-A754-208D5CC056C0}"/>
              </a:ext>
            </a:extLst>
          </p:cNvPr>
          <p:cNvSpPr/>
          <p:nvPr/>
        </p:nvSpPr>
        <p:spPr>
          <a:xfrm>
            <a:off x="10053749" y="2023375"/>
            <a:ext cx="1846119" cy="306467"/>
          </a:xfrm>
          <a:prstGeom prst="roundRect">
            <a:avLst/>
          </a:prstGeom>
          <a:noFill/>
          <a:ln w="88900" cmpd="dbl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/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8963D36A-F47C-3641-905B-72746A53C0E1}"/>
              </a:ext>
            </a:extLst>
          </p:cNvPr>
          <p:cNvSpPr/>
          <p:nvPr/>
        </p:nvSpPr>
        <p:spPr>
          <a:xfrm>
            <a:off x="10045410" y="4228312"/>
            <a:ext cx="1846119" cy="306467"/>
          </a:xfrm>
          <a:prstGeom prst="roundRect">
            <a:avLst/>
          </a:prstGeom>
          <a:noFill/>
          <a:ln w="88900" cmpd="dbl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/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F7BAE4C6-35E2-7F4D-BE5D-FA105EA11755}"/>
              </a:ext>
            </a:extLst>
          </p:cNvPr>
          <p:cNvSpPr/>
          <p:nvPr/>
        </p:nvSpPr>
        <p:spPr>
          <a:xfrm>
            <a:off x="10053749" y="4707035"/>
            <a:ext cx="1846119" cy="306467"/>
          </a:xfrm>
          <a:prstGeom prst="roundRect">
            <a:avLst/>
          </a:prstGeom>
          <a:noFill/>
          <a:ln w="88900" cmpd="dbl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/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622018D1-8A2C-154C-A885-551F0A7D0EC4}"/>
              </a:ext>
            </a:extLst>
          </p:cNvPr>
          <p:cNvSpPr/>
          <p:nvPr/>
        </p:nvSpPr>
        <p:spPr>
          <a:xfrm>
            <a:off x="2276133" y="1408033"/>
            <a:ext cx="719666" cy="500841"/>
          </a:xfrm>
          <a:prstGeom prst="roundRect">
            <a:avLst/>
          </a:prstGeom>
          <a:noFill/>
          <a:ln w="88900" cmpd="dbl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2056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15E18B3-8E4A-E746-8C5F-1A9475BD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100" y="401639"/>
            <a:ext cx="7118350" cy="94456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Псифест 2018 в цифрах</a:t>
            </a:r>
            <a:endParaRPr lang="ru-RU" sz="4400" dirty="0">
              <a:solidFill>
                <a:srgbClr val="7159A3"/>
              </a:solidFill>
              <a:latin typeface="Roboto Bk" pitchFamily="2" charset="0"/>
              <a:ea typeface="Roboto Bk" pitchFamily="2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2DCD7D09-065F-5745-9477-132C7659E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4074" y="5029200"/>
            <a:ext cx="7820892" cy="148044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47484D"/>
                </a:solidFill>
              </a:rPr>
              <a:t>100% </a:t>
            </a:r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тренеров оплатили орг. взносы;</a:t>
            </a:r>
            <a:endParaRPr lang="ru-RU" sz="2400" b="1" dirty="0">
              <a:solidFill>
                <a:srgbClr val="47484D"/>
              </a:solidFill>
            </a:endParaRPr>
          </a:p>
          <a:p>
            <a:r>
              <a:rPr lang="ru-RU" sz="3200" b="1" dirty="0">
                <a:solidFill>
                  <a:srgbClr val="47484D"/>
                </a:solidFill>
              </a:rPr>
              <a:t>350</a:t>
            </a:r>
            <a:r>
              <a:rPr lang="ru-RU" sz="2400" b="1" dirty="0">
                <a:solidFill>
                  <a:srgbClr val="47484D"/>
                </a:solidFill>
              </a:rPr>
              <a:t>+</a:t>
            </a:r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 участников мероприятий Псифеста (по фото);</a:t>
            </a:r>
          </a:p>
          <a:p>
            <a:endParaRPr lang="ru-RU" sz="2000" dirty="0">
              <a:solidFill>
                <a:srgbClr val="47484D"/>
              </a:solidFill>
              <a:latin typeface="Roboto" pitchFamily="2" charset="0"/>
              <a:ea typeface="Roboto" pitchFamily="2" charset="0"/>
            </a:endParaRPr>
          </a:p>
          <a:p>
            <a:endParaRPr lang="ru-RU" sz="2000" dirty="0">
              <a:solidFill>
                <a:srgbClr val="47484D"/>
              </a:solidFill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1E37896-8C82-AA4C-84ED-562ECFE713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352226"/>
              </p:ext>
            </p:extLst>
          </p:nvPr>
        </p:nvGraphicFramePr>
        <p:xfrm>
          <a:off x="8104904" y="3836562"/>
          <a:ext cx="40870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Объект 2">
            <a:extLst>
              <a:ext uri="{FF2B5EF4-FFF2-40B4-BE49-F238E27FC236}">
                <a16:creationId xmlns:a16="http://schemas.microsoft.com/office/drawing/2014/main" id="{980216E5-08EF-5F45-B269-7DB0D93E7EB1}"/>
              </a:ext>
            </a:extLst>
          </p:cNvPr>
          <p:cNvSpPr txBox="1">
            <a:spLocks/>
          </p:cNvSpPr>
          <p:nvPr/>
        </p:nvSpPr>
        <p:spPr>
          <a:xfrm>
            <a:off x="374074" y="1636452"/>
            <a:ext cx="8104903" cy="3849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6</a:t>
            </a:r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 дней продолжительность Псифеста 		  (</a:t>
            </a:r>
            <a:r>
              <a:rPr lang="ru-RU" sz="3200" b="1" dirty="0">
                <a:solidFill>
                  <a:srgbClr val="47484D"/>
                </a:solidFill>
              </a:rPr>
              <a:t>13 – 18.11.2018</a:t>
            </a:r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);</a:t>
            </a:r>
          </a:p>
          <a:p>
            <a:r>
              <a:rPr lang="ru-RU" sz="3200" b="1" dirty="0">
                <a:solidFill>
                  <a:srgbClr val="47484D"/>
                </a:solidFill>
              </a:rPr>
              <a:t>5</a:t>
            </a:r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VIP</a:t>
            </a:r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-мероприятий Псифеста;</a:t>
            </a:r>
            <a:endParaRPr lang="ru-RU" sz="2400" b="1" dirty="0">
              <a:solidFill>
                <a:srgbClr val="47484D"/>
              </a:solidFill>
            </a:endParaRPr>
          </a:p>
          <a:p>
            <a:r>
              <a:rPr lang="ru-RU" sz="3200" b="1" dirty="0">
                <a:solidFill>
                  <a:srgbClr val="47484D"/>
                </a:solidFill>
              </a:rPr>
              <a:t>45</a:t>
            </a:r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 мастер-классов и тренингов заявлены в рамках Псифеста;</a:t>
            </a:r>
            <a:endParaRPr lang="en-US" sz="2400" dirty="0">
              <a:solidFill>
                <a:srgbClr val="47484D"/>
              </a:solidFill>
              <a:latin typeface="Roboto" pitchFamily="2" charset="0"/>
              <a:ea typeface="Roboto" pitchFamily="2" charset="0"/>
            </a:endParaRPr>
          </a:p>
          <a:p>
            <a:r>
              <a:rPr lang="ru-RU" sz="3200" b="1" dirty="0">
                <a:solidFill>
                  <a:srgbClr val="47484D"/>
                </a:solidFill>
              </a:rPr>
              <a:t>62</a:t>
            </a:r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 мастер-класса и тренинга в программе Псифеста и Конгресса;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59DEAF-C8B6-EE48-A9C3-A8C8F261FEDE}"/>
              </a:ext>
            </a:extLst>
          </p:cNvPr>
          <p:cNvSpPr txBox="1"/>
          <p:nvPr/>
        </p:nvSpPr>
        <p:spPr>
          <a:xfrm>
            <a:off x="8478977" y="5243512"/>
            <a:ext cx="3338949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Количество МК по датам</a:t>
            </a:r>
          </a:p>
        </p:txBody>
      </p:sp>
    </p:spTree>
    <p:extLst>
      <p:ext uri="{BB962C8B-B14F-4D97-AF65-F5344CB8AC3E}">
        <p14:creationId xmlns:p14="http://schemas.microsoft.com/office/powerpoint/2010/main" val="282904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2DCD7D09-065F-5745-9477-132C7659E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564" y="1669400"/>
            <a:ext cx="9332494" cy="4989095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Старт подготовки Псифеста и регулярных совещаний (более 10-ти) рабочей группы с февраля 2018;</a:t>
            </a:r>
          </a:p>
          <a:p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Сайт </a:t>
            </a:r>
            <a:r>
              <a:rPr lang="en-US" sz="2400" dirty="0" err="1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PSYFEST.RU</a:t>
            </a:r>
            <a:r>
              <a:rPr lang="en-US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запущен в июне 2018;</a:t>
            </a:r>
          </a:p>
          <a:p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С августа начал работу платежный модуль и стартовала продажа билетов на Псифест;</a:t>
            </a:r>
          </a:p>
          <a:p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Рекламная кампания началась: с марта – рассылки ОППЛ, с августа – в соц. сетях +;</a:t>
            </a:r>
          </a:p>
          <a:p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С сентября еженедельная рассылка по базе ОППЛ + запуск партнерской программы;</a:t>
            </a:r>
          </a:p>
          <a:p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В октябре – реклама на партнерских сайтах: </a:t>
            </a:r>
            <a:r>
              <a:rPr lang="en-US" sz="2400" dirty="0" err="1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Samopoznanie.ru</a:t>
            </a:r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 и </a:t>
            </a:r>
            <a:r>
              <a:rPr lang="en-US" sz="2400" dirty="0" err="1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Psynavigator.ru</a:t>
            </a:r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;</a:t>
            </a:r>
          </a:p>
          <a:p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В начале ноября – </a:t>
            </a:r>
            <a:r>
              <a:rPr lang="ru-RU" sz="2400" dirty="0" err="1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скидочная</a:t>
            </a:r>
            <a:r>
              <a:rPr lang="ru-RU" sz="24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 акция «Горячая декада ноября»;</a:t>
            </a:r>
          </a:p>
          <a:p>
            <a:r>
              <a:rPr lang="ru-RU" sz="2400" b="1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13-18 ноября 2018 случилось событие – ИТОГОВЫЙ ПСИФЕСТ ОППЛ!</a:t>
            </a:r>
          </a:p>
          <a:p>
            <a:endParaRPr lang="ru-RU" sz="2400" dirty="0">
              <a:solidFill>
                <a:srgbClr val="47484D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806A7BE-3B97-8A43-B365-19E2E1BCC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100" y="401639"/>
            <a:ext cx="7118350" cy="94456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Псифест 2018 во времени</a:t>
            </a:r>
            <a:endParaRPr lang="ru-RU" sz="4400" dirty="0">
              <a:solidFill>
                <a:srgbClr val="7159A3"/>
              </a:solidFill>
              <a:latin typeface="Roboto Bk" pitchFamily="2" charset="0"/>
              <a:ea typeface="Roboto B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81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15E18B3-8E4A-E746-8C5F-1A9475BD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100" y="401639"/>
            <a:ext cx="7118350" cy="94456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Рекламные инструменты</a:t>
            </a:r>
            <a:endParaRPr lang="ru-RU" sz="4400" dirty="0">
              <a:solidFill>
                <a:srgbClr val="7159A3"/>
              </a:solidFill>
              <a:latin typeface="Roboto Bk" pitchFamily="2" charset="0"/>
              <a:ea typeface="Roboto Bk" pitchFamily="2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2DCD7D09-065F-5745-9477-132C7659E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346201"/>
            <a:ext cx="5808134" cy="5511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Выводы по аудитории участников Псифеста: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Аудитория сайта и рассылки ОППЛ основной инструмент привлечения;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«Сарафанное радио» - второй по значимости инструмент;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Продвижение в соц. сетях и на сайтах партнеров привлекло только 22% участников;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Т.о. основная ЦА – это профессиональное сообщество ОППЛ;</a:t>
            </a:r>
          </a:p>
          <a:p>
            <a:r>
              <a:rPr lang="ru-RU" sz="2000" b="1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Предлагаю формировать базу контактов и сообщество Псифеста;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6CE69F5C-5F18-2645-9033-8F706ADEBD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768283"/>
              </p:ext>
            </p:extLst>
          </p:nvPr>
        </p:nvGraphicFramePr>
        <p:xfrm>
          <a:off x="200527" y="2750553"/>
          <a:ext cx="5607608" cy="3162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9413925-876D-4D4D-AC71-B3C5F25ECC1B}"/>
              </a:ext>
            </a:extLst>
          </p:cNvPr>
          <p:cNvSpPr txBox="1"/>
          <p:nvPr/>
        </p:nvSpPr>
        <p:spPr>
          <a:xfrm>
            <a:off x="768372" y="1981112"/>
            <a:ext cx="4739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Каналы привлечения на Псифест</a:t>
            </a:r>
          </a:p>
          <a:p>
            <a:pPr algn="ctr"/>
            <a:r>
              <a:rPr lang="ru-RU" sz="2000" dirty="0"/>
              <a:t>(по данным анкетирования участников)</a:t>
            </a:r>
          </a:p>
        </p:txBody>
      </p:sp>
    </p:spTree>
    <p:extLst>
      <p:ext uri="{BB962C8B-B14F-4D97-AF65-F5344CB8AC3E}">
        <p14:creationId xmlns:p14="http://schemas.microsoft.com/office/powerpoint/2010/main" val="6593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15E18B3-8E4A-E746-8C5F-1A9475BD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100" y="401639"/>
            <a:ext cx="7118350" cy="94456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Участники Псифеста 2018</a:t>
            </a:r>
            <a:endParaRPr lang="ru-RU" sz="4400" dirty="0">
              <a:solidFill>
                <a:srgbClr val="7159A3"/>
              </a:solidFill>
              <a:latin typeface="Roboto Bk" pitchFamily="2" charset="0"/>
              <a:ea typeface="Roboto Bk" pitchFamily="2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2DCD7D09-065F-5745-9477-132C7659E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676399"/>
            <a:ext cx="5956300" cy="5181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Выводы по аудитории участников Псифеста: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76% участников – профессионалы (это основная ЦА Псифеста???);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Только 31% - члены ОППЛ (к вопросу о рассылке по базе ОППЛ);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Более половины участников МК Псифеста – это участники Конгресса ОППЛ;</a:t>
            </a:r>
          </a:p>
          <a:p>
            <a:r>
              <a:rPr lang="en-US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VIP</a:t>
            </a:r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-МК пользовались большой популярностью у участников;</a:t>
            </a:r>
          </a:p>
          <a:p>
            <a:r>
              <a:rPr lang="ru-RU" sz="2000" b="1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Предлагаю разделить доступ по билетам на Псифест и Конгресс;</a:t>
            </a:r>
          </a:p>
          <a:p>
            <a:r>
              <a:rPr lang="ru-RU" sz="2000" b="1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Можно организовать предварительную запись на определенные МК для оптимизации расходов на аренду;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BB045B50-36D4-1C4F-A3B8-9739ED8A683A}"/>
              </a:ext>
            </a:extLst>
          </p:cNvPr>
          <p:cNvSpPr txBox="1">
            <a:spLocks/>
          </p:cNvSpPr>
          <p:nvPr/>
        </p:nvSpPr>
        <p:spPr>
          <a:xfrm>
            <a:off x="338667" y="1676399"/>
            <a:ext cx="5469467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В мероприятиях Псифеста участвовало 350+ человек (расчет по фото с мероприятий);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В 5-ти VIP-МК приняли участие 114 чел.;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Состав участников (по 55 анкетам):</a:t>
            </a:r>
          </a:p>
          <a:p>
            <a:pPr lvl="1"/>
            <a:r>
              <a:rPr lang="ru-RU" sz="18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10 - не являются пси-специалистами;</a:t>
            </a:r>
          </a:p>
          <a:p>
            <a:pPr lvl="1"/>
            <a:r>
              <a:rPr lang="ru-RU" sz="18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3 - студенты;</a:t>
            </a:r>
          </a:p>
          <a:p>
            <a:pPr lvl="1"/>
            <a:r>
              <a:rPr lang="ru-RU" sz="1800" b="1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только 17 из опрошенных - члены ОППЛ, 5 – СРО;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Большинство участников выбирали один МК и участвовали в нем от начала и до конца;</a:t>
            </a:r>
          </a:p>
        </p:txBody>
      </p:sp>
    </p:spTree>
    <p:extLst>
      <p:ext uri="{BB962C8B-B14F-4D97-AF65-F5344CB8AC3E}">
        <p14:creationId xmlns:p14="http://schemas.microsoft.com/office/powerpoint/2010/main" val="226468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15E18B3-8E4A-E746-8C5F-1A9475BD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100" y="401639"/>
            <a:ext cx="7118350" cy="94456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Финансовые результаты</a:t>
            </a:r>
            <a:endParaRPr lang="ru-RU" sz="4400" dirty="0">
              <a:solidFill>
                <a:srgbClr val="7159A3"/>
              </a:solidFill>
              <a:latin typeface="Roboto Bk" pitchFamily="2" charset="0"/>
              <a:ea typeface="Roboto Bk" pitchFamily="2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15674E8D-49AD-AA45-B36F-C465C3D23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764700"/>
            <a:ext cx="10509250" cy="2093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Выводы по финансовой концепции:</a:t>
            </a:r>
          </a:p>
          <a:p>
            <a:r>
              <a:rPr lang="ru-RU" sz="2000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Основная статья доходов – средства от продажи билетов участникам;</a:t>
            </a:r>
          </a:p>
          <a:p>
            <a:r>
              <a:rPr lang="ru-RU" sz="2000" b="1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Важно развивать этот блок доходов;</a:t>
            </a:r>
          </a:p>
          <a:p>
            <a:r>
              <a:rPr lang="ru-RU" sz="2000" b="1" dirty="0">
                <a:solidFill>
                  <a:srgbClr val="47484D"/>
                </a:solidFill>
                <a:latin typeface="Roboto" pitchFamily="2" charset="0"/>
                <a:ea typeface="Roboto" pitchFamily="2" charset="0"/>
              </a:rPr>
              <a:t>Необходимо оптимизировать расходы финансовую организацию: ведение счетов, платёжный модуль, онлайн-кассу и т.п.;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207C7E90-C260-4441-9EA1-81EAB55C0D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551090"/>
              </p:ext>
            </p:extLst>
          </p:nvPr>
        </p:nvGraphicFramePr>
        <p:xfrm>
          <a:off x="1019926" y="1430414"/>
          <a:ext cx="3986026" cy="3334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C6AA0885-B111-FD44-B8B6-F2F0B08212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241615"/>
              </p:ext>
            </p:extLst>
          </p:nvPr>
        </p:nvGraphicFramePr>
        <p:xfrm>
          <a:off x="6472377" y="1325861"/>
          <a:ext cx="4299693" cy="352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7B33CF7-2190-C545-A962-050DF031C5B7}"/>
              </a:ext>
            </a:extLst>
          </p:cNvPr>
          <p:cNvSpPr txBox="1"/>
          <p:nvPr/>
        </p:nvSpPr>
        <p:spPr>
          <a:xfrm>
            <a:off x="4106355" y="1523616"/>
            <a:ext cx="144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Доходы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0C09C0-8460-F849-966C-DB6079E29EDA}"/>
              </a:ext>
            </a:extLst>
          </p:cNvPr>
          <p:cNvSpPr txBox="1"/>
          <p:nvPr/>
        </p:nvSpPr>
        <p:spPr>
          <a:xfrm>
            <a:off x="6071324" y="1523615"/>
            <a:ext cx="145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Расходы</a:t>
            </a:r>
          </a:p>
        </p:txBody>
      </p:sp>
      <p:sp>
        <p:nvSpPr>
          <p:cNvPr id="3" name="Половина рамки 2">
            <a:extLst>
              <a:ext uri="{FF2B5EF4-FFF2-40B4-BE49-F238E27FC236}">
                <a16:creationId xmlns:a16="http://schemas.microsoft.com/office/drawing/2014/main" id="{82FE7F61-923B-5A4A-B636-B34573E81D72}"/>
              </a:ext>
            </a:extLst>
          </p:cNvPr>
          <p:cNvSpPr/>
          <p:nvPr/>
        </p:nvSpPr>
        <p:spPr>
          <a:xfrm rot="18857250">
            <a:off x="5728174" y="1474577"/>
            <a:ext cx="729303" cy="717884"/>
          </a:xfrm>
          <a:prstGeom prst="halfFrame">
            <a:avLst>
              <a:gd name="adj1" fmla="val 17691"/>
              <a:gd name="adj2" fmla="val 199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44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72637-6C05-D844-83F7-324B57038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962" y="2276071"/>
            <a:ext cx="7512242" cy="2006599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Roboto Bk" pitchFamily="2" charset="0"/>
                <a:ea typeface="Roboto Bk" pitchFamily="2" charset="0"/>
              </a:rPr>
              <a:t>Приглашаем представителей всех модальностей Российской психотерапии участвовать в Итоговом Псифесте 2019</a:t>
            </a:r>
          </a:p>
        </p:txBody>
      </p:sp>
    </p:spTree>
    <p:extLst>
      <p:ext uri="{BB962C8B-B14F-4D97-AF65-F5344CB8AC3E}">
        <p14:creationId xmlns:p14="http://schemas.microsoft.com/office/powerpoint/2010/main" val="2110284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15E18B3-8E4A-E746-8C5F-1A9475BD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099" y="401639"/>
            <a:ext cx="7573433" cy="944562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Рекомендации по </a:t>
            </a:r>
            <a:r>
              <a:rPr lang="ru-RU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продуктовой </a:t>
            </a:r>
            <a:r>
              <a:rPr lang="ru-RU" sz="4400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концепции Псифестов ОППЛ</a:t>
            </a:r>
          </a:p>
        </p:txBody>
      </p:sp>
      <p:graphicFrame>
        <p:nvGraphicFramePr>
          <p:cNvPr id="54" name="Объект 53">
            <a:extLst>
              <a:ext uri="{FF2B5EF4-FFF2-40B4-BE49-F238E27FC236}">
                <a16:creationId xmlns:a16="http://schemas.microsoft.com/office/drawing/2014/main" id="{8B4B76FD-3637-514B-9528-6B3B3F4DD7A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79211474"/>
              </p:ext>
            </p:extLst>
          </p:nvPr>
        </p:nvGraphicFramePr>
        <p:xfrm>
          <a:off x="0" y="1628775"/>
          <a:ext cx="12192000" cy="501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95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15E18B3-8E4A-E746-8C5F-1A9475BD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100" y="401639"/>
            <a:ext cx="7118350" cy="94456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7159A3"/>
                </a:solidFill>
                <a:latin typeface="Roboto Bk" pitchFamily="2" charset="0"/>
                <a:ea typeface="Roboto Bk" pitchFamily="2" charset="0"/>
              </a:rPr>
              <a:t>Особенности Псифеста 2019</a:t>
            </a:r>
            <a:endParaRPr lang="ru-RU" sz="4400" dirty="0">
              <a:solidFill>
                <a:srgbClr val="7159A3"/>
              </a:solidFill>
              <a:latin typeface="Roboto Bk" pitchFamily="2" charset="0"/>
              <a:ea typeface="Roboto Bk" pitchFamily="2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AE66F17-5CD0-6C42-87B3-F0CAF03B326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1764048"/>
              </p:ext>
            </p:extLst>
          </p:nvPr>
        </p:nvGraphicFramePr>
        <p:xfrm>
          <a:off x="0" y="1628400"/>
          <a:ext cx="11958918" cy="522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15134260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 ПсиФес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94D350FA-0AFE-104C-B0E5-BC47B8598B70}" vid="{A66F66A8-C6CC-AA46-B068-391C67E584C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ПсиФест</Template>
  <TotalTime>4467</TotalTime>
  <Words>1065</Words>
  <Application>Microsoft Macintosh PowerPoint</Application>
  <PresentationFormat>Широкоэкранный</PresentationFormat>
  <Paragraphs>182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Roboto</vt:lpstr>
      <vt:lpstr>Roboto Bk</vt:lpstr>
      <vt:lpstr>Шаблон презентации ПсиФест</vt:lpstr>
      <vt:lpstr>Итоговый международный Псифест года «Достижения и перспективы российской психотерапии» осень 2019, Москва</vt:lpstr>
      <vt:lpstr>Псифест 2018 в цифрах</vt:lpstr>
      <vt:lpstr>Псифест 2018 во времени</vt:lpstr>
      <vt:lpstr>Рекламные инструменты</vt:lpstr>
      <vt:lpstr>Участники Псифеста 2018</vt:lpstr>
      <vt:lpstr>Финансовые результаты</vt:lpstr>
      <vt:lpstr>Приглашаем представителей всех модальностей Российской психотерапии участвовать в Итоговом Псифесте 2019</vt:lpstr>
      <vt:lpstr>Рекомендации по продуктовой концепции Псифестов ОППЛ</vt:lpstr>
      <vt:lpstr>Особенности Псифеста 2019</vt:lpstr>
      <vt:lpstr>Презентация PowerPoint</vt:lpstr>
      <vt:lpstr>Рекламные инструменты</vt:lpstr>
      <vt:lpstr>Выручка от продажи билетов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Василий Финько</cp:lastModifiedBy>
  <cp:revision>172</cp:revision>
  <dcterms:created xsi:type="dcterms:W3CDTF">2018-03-21T07:15:16Z</dcterms:created>
  <dcterms:modified xsi:type="dcterms:W3CDTF">2018-12-19T10:13:58Z</dcterms:modified>
</cp:coreProperties>
</file>